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4" r:id="rId2"/>
    <p:sldId id="265" r:id="rId3"/>
    <p:sldId id="262" r:id="rId4"/>
    <p:sldId id="263" r:id="rId5"/>
    <p:sldId id="256" r:id="rId6"/>
    <p:sldId id="261" r:id="rId7"/>
    <p:sldId id="257" r:id="rId8"/>
    <p:sldId id="258" r:id="rId9"/>
    <p:sldId id="259" r:id="rId10"/>
    <p:sldId id="260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CF7"/>
    <a:srgbClr val="D4F7F5"/>
    <a:srgbClr val="A7B7CB"/>
    <a:srgbClr val="577194"/>
    <a:srgbClr val="D4DAE3"/>
    <a:srgbClr val="939393"/>
    <a:srgbClr val="EAEAEA"/>
    <a:srgbClr val="626262"/>
    <a:srgbClr val="86B7EC"/>
    <a:srgbClr val="268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E3B29-7F0C-1B4A-AE74-02FA5060509D}" v="18" dt="2023-08-14T06:03:50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50"/>
    <p:restoredTop sz="96322"/>
  </p:normalViewPr>
  <p:slideViewPr>
    <p:cSldViewPr snapToGrid="0">
      <p:cViewPr>
        <p:scale>
          <a:sx n="67" d="100"/>
          <a:sy n="67" d="100"/>
        </p:scale>
        <p:origin x="184" y="164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 张" userId="fa9e0307-e4ef-40ea-a3f3-ab2703fd1def" providerId="ADAL" clId="{3DFE3B29-7F0C-1B4A-AE74-02FA5060509D}"/>
    <pc:docChg chg="custSel modSld">
      <pc:chgData name="小 张" userId="fa9e0307-e4ef-40ea-a3f3-ab2703fd1def" providerId="ADAL" clId="{3DFE3B29-7F0C-1B4A-AE74-02FA5060509D}" dt="2023-08-14T06:03:50.147" v="226"/>
      <pc:docMkLst>
        <pc:docMk/>
      </pc:docMkLst>
      <pc:sldChg chg="addSp modSp">
        <pc:chgData name="小 张" userId="fa9e0307-e4ef-40ea-a3f3-ab2703fd1def" providerId="ADAL" clId="{3DFE3B29-7F0C-1B4A-AE74-02FA5060509D}" dt="2023-08-14T06:03:50.147" v="226"/>
        <pc:sldMkLst>
          <pc:docMk/>
          <pc:sldMk cId="1767527184" sldId="260"/>
        </pc:sldMkLst>
        <pc:spChg chg="mod">
          <ac:chgData name="小 张" userId="fa9e0307-e4ef-40ea-a3f3-ab2703fd1def" providerId="ADAL" clId="{3DFE3B29-7F0C-1B4A-AE74-02FA5060509D}" dt="2023-08-14T06:03:50.147" v="226"/>
          <ac:spMkLst>
            <pc:docMk/>
            <pc:sldMk cId="1767527184" sldId="260"/>
            <ac:spMk id="94" creationId="{4DFD9977-0273-01C5-F800-C2DC2CC99B60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88" creationId="{F380A89D-24CE-CEC7-1437-72A9BEB61D5B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89" creationId="{BC4904B2-CD3D-4CFF-898A-8FAE10B85253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0" creationId="{DB54AD12-CF79-10FF-162B-5FB2251346EF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1" creationId="{57ABDDDD-2FDF-72D3-94EE-A26F8A232FB5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2" creationId="{5EA278E1-DD61-FF84-14C5-4F4A194705F6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3" creationId="{1B3F1183-ECF6-D158-002B-4E351C965F0C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5" creationId="{7EE19D2D-C2F8-8EFA-B36D-F627B6908B38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8" creationId="{71DD3F3E-5558-0805-1412-DB5F91CEF0BE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199" creationId="{41BEB9CF-F6E3-BEE0-5645-C3F6CE0569D5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200" creationId="{43F521A0-D6B3-4C0F-EC88-8C5C3A0A3A1A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201" creationId="{52BB9F46-804C-0C47-A1A0-98114C029F0E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202" creationId="{B3C68F02-57B3-5FAC-BF95-3AAA4F912A38}"/>
          </ac:spMkLst>
        </pc:spChg>
        <pc:spChg chg="mod">
          <ac:chgData name="小 张" userId="fa9e0307-e4ef-40ea-a3f3-ab2703fd1def" providerId="ADAL" clId="{3DFE3B29-7F0C-1B4A-AE74-02FA5060509D}" dt="2023-08-14T06:03:33.889" v="222"/>
          <ac:spMkLst>
            <pc:docMk/>
            <pc:sldMk cId="1767527184" sldId="260"/>
            <ac:spMk id="203" creationId="{5109A197-ADA8-9779-DBC2-F7C10F081991}"/>
          </ac:spMkLst>
        </pc:spChg>
        <pc:grpChg chg="add mod">
          <ac:chgData name="小 张" userId="fa9e0307-e4ef-40ea-a3f3-ab2703fd1def" providerId="ADAL" clId="{3DFE3B29-7F0C-1B4A-AE74-02FA5060509D}" dt="2023-08-14T06:03:37.204" v="225" actId="167"/>
          <ac:grpSpMkLst>
            <pc:docMk/>
            <pc:sldMk cId="1767527184" sldId="260"/>
            <ac:grpSpMk id="187" creationId="{549D9FF6-E6AA-A263-38EA-2B99E367B581}"/>
          </ac:grpSpMkLst>
        </pc:grpChg>
        <pc:grpChg chg="mod">
          <ac:chgData name="小 张" userId="fa9e0307-e4ef-40ea-a3f3-ab2703fd1def" providerId="ADAL" clId="{3DFE3B29-7F0C-1B4A-AE74-02FA5060509D}" dt="2023-08-14T06:03:33.889" v="222"/>
          <ac:grpSpMkLst>
            <pc:docMk/>
            <pc:sldMk cId="1767527184" sldId="260"/>
            <ac:grpSpMk id="194" creationId="{854D10AE-4263-73D1-0B45-E36E872A8019}"/>
          </ac:grpSpMkLst>
        </pc:grpChg>
        <pc:grpChg chg="mod">
          <ac:chgData name="小 张" userId="fa9e0307-e4ef-40ea-a3f3-ab2703fd1def" providerId="ADAL" clId="{3DFE3B29-7F0C-1B4A-AE74-02FA5060509D}" dt="2023-08-14T06:03:33.889" v="222"/>
          <ac:grpSpMkLst>
            <pc:docMk/>
            <pc:sldMk cId="1767527184" sldId="260"/>
            <ac:grpSpMk id="196" creationId="{54A6763E-6EBA-4195-D6EF-8277A5ED7842}"/>
          </ac:grpSpMkLst>
        </pc:grpChg>
        <pc:grpChg chg="mod">
          <ac:chgData name="小 张" userId="fa9e0307-e4ef-40ea-a3f3-ab2703fd1def" providerId="ADAL" clId="{3DFE3B29-7F0C-1B4A-AE74-02FA5060509D}" dt="2023-08-14T06:03:33.889" v="222"/>
          <ac:grpSpMkLst>
            <pc:docMk/>
            <pc:sldMk cId="1767527184" sldId="260"/>
            <ac:grpSpMk id="197" creationId="{3442BD9D-BF93-2229-918D-D42079A9F7A9}"/>
          </ac:grpSpMkLst>
        </pc:grpChg>
      </pc:sldChg>
      <pc:sldChg chg="addSp modSp mod">
        <pc:chgData name="小 张" userId="fa9e0307-e4ef-40ea-a3f3-ab2703fd1def" providerId="ADAL" clId="{3DFE3B29-7F0C-1B4A-AE74-02FA5060509D}" dt="2023-08-14T06:03:28.152" v="221" actId="1076"/>
        <pc:sldMkLst>
          <pc:docMk/>
          <pc:sldMk cId="3966667035" sldId="265"/>
        </pc:sldMkLst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49" creationId="{1D0D2331-6048-C48C-C342-F2F53E889F59}"/>
          </ac:spMkLst>
        </pc:spChg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0" creationId="{90ACA354-8022-CABE-71ED-A5696971DCC7}"/>
          </ac:spMkLst>
        </pc:spChg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1" creationId="{1106F83F-3572-E077-6275-EB77EF758B20}"/>
          </ac:spMkLst>
        </pc:spChg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2" creationId="{6CC76533-5A1A-70FB-13EB-A088EBEAB275}"/>
          </ac:spMkLst>
        </pc:spChg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3" creationId="{DC06B3C7-BD0E-CDF4-A2B8-8729F7DC56B8}"/>
          </ac:spMkLst>
        </pc:spChg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4" creationId="{5D1134BA-BAE4-9A50-A719-1806D2C83E10}"/>
          </ac:spMkLst>
        </pc:spChg>
        <pc:spChg chg="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6" creationId="{A35EDB1C-F000-A265-AABB-D507673F94FE}"/>
          </ac:spMkLst>
        </pc:spChg>
        <pc:spChg chg="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7" creationId="{EB4866BB-CF64-571F-232E-BFC09D88ACC1}"/>
          </ac:spMkLst>
        </pc:spChg>
        <pc:spChg chg="add 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58" creationId="{5958CAFD-0044-B6D0-62F9-0379E2A845AD}"/>
          </ac:spMkLst>
        </pc:spChg>
        <pc:spChg chg="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60" creationId="{2925B779-126D-4DB8-914A-5897E030B233}"/>
          </ac:spMkLst>
        </pc:spChg>
        <pc:spChg chg="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61" creationId="{8CD2391C-A0A4-411E-0373-E7DF02176BFE}"/>
          </ac:spMkLst>
        </pc:spChg>
        <pc:spChg chg="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63" creationId="{CAFF98D8-94DD-33DB-780D-9589CB4D26B6}"/>
          </ac:spMkLst>
        </pc:spChg>
        <pc:spChg chg="mod">
          <ac:chgData name="小 张" userId="fa9e0307-e4ef-40ea-a3f3-ab2703fd1def" providerId="ADAL" clId="{3DFE3B29-7F0C-1B4A-AE74-02FA5060509D}" dt="2023-08-14T06:03:14.611" v="218" actId="404"/>
          <ac:spMkLst>
            <pc:docMk/>
            <pc:sldMk cId="3966667035" sldId="265"/>
            <ac:spMk id="164" creationId="{421BE736-6212-D3B3-B81E-26EF11312542}"/>
          </ac:spMkLst>
        </pc:spChg>
        <pc:grpChg chg="add mod">
          <ac:chgData name="小 张" userId="fa9e0307-e4ef-40ea-a3f3-ab2703fd1def" providerId="ADAL" clId="{3DFE3B29-7F0C-1B4A-AE74-02FA5060509D}" dt="2023-08-14T06:03:09.673" v="214"/>
          <ac:grpSpMkLst>
            <pc:docMk/>
            <pc:sldMk cId="3966667035" sldId="265"/>
            <ac:grpSpMk id="155" creationId="{6D18C433-B7E4-DA7B-C7DE-32F04C916804}"/>
          </ac:grpSpMkLst>
        </pc:grpChg>
        <pc:grpChg chg="add mod">
          <ac:chgData name="小 张" userId="fa9e0307-e4ef-40ea-a3f3-ab2703fd1def" providerId="ADAL" clId="{3DFE3B29-7F0C-1B4A-AE74-02FA5060509D}" dt="2023-08-14T06:03:09.673" v="214"/>
          <ac:grpSpMkLst>
            <pc:docMk/>
            <pc:sldMk cId="3966667035" sldId="265"/>
            <ac:grpSpMk id="159" creationId="{372F6986-50BD-AE01-C4EA-CD9E54F54F48}"/>
          </ac:grpSpMkLst>
        </pc:grpChg>
        <pc:grpChg chg="add mod">
          <ac:chgData name="小 张" userId="fa9e0307-e4ef-40ea-a3f3-ab2703fd1def" providerId="ADAL" clId="{3DFE3B29-7F0C-1B4A-AE74-02FA5060509D}" dt="2023-08-14T06:03:09.673" v="214"/>
          <ac:grpSpMkLst>
            <pc:docMk/>
            <pc:sldMk cId="3966667035" sldId="265"/>
            <ac:grpSpMk id="162" creationId="{8448990A-A1B0-6725-9FC1-2700CA6EBE22}"/>
          </ac:grpSpMkLst>
        </pc:grpChg>
        <pc:grpChg chg="add mod">
          <ac:chgData name="小 张" userId="fa9e0307-e4ef-40ea-a3f3-ab2703fd1def" providerId="ADAL" clId="{3DFE3B29-7F0C-1B4A-AE74-02FA5060509D}" dt="2023-08-14T06:03:28.152" v="221" actId="1076"/>
          <ac:grpSpMkLst>
            <pc:docMk/>
            <pc:sldMk cId="3966667035" sldId="265"/>
            <ac:grpSpMk id="165" creationId="{239BB676-52A5-DECA-3A6E-081273443C4E}"/>
          </ac:grpSpMkLst>
        </pc:grpChg>
      </pc:sldChg>
      <pc:sldChg chg="addSp delSp modSp mod">
        <pc:chgData name="小 张" userId="fa9e0307-e4ef-40ea-a3f3-ab2703fd1def" providerId="ADAL" clId="{3DFE3B29-7F0C-1B4A-AE74-02FA5060509D}" dt="2023-08-14T06:02:41.385" v="213" actId="1076"/>
        <pc:sldMkLst>
          <pc:docMk/>
          <pc:sldMk cId="4190164594" sldId="272"/>
        </pc:sldMkLst>
        <pc:spChg chg="mod">
          <ac:chgData name="小 张" userId="fa9e0307-e4ef-40ea-a3f3-ab2703fd1def" providerId="ADAL" clId="{3DFE3B29-7F0C-1B4A-AE74-02FA5060509D}" dt="2023-08-14T05:50:26.136" v="11" actId="14100"/>
          <ac:spMkLst>
            <pc:docMk/>
            <pc:sldMk cId="4190164594" sldId="272"/>
            <ac:spMk id="51" creationId="{00C70DCF-6319-C436-0747-7528D0EC6AD0}"/>
          </ac:spMkLst>
        </pc:spChg>
        <pc:spChg chg="add mod">
          <ac:chgData name="小 张" userId="fa9e0307-e4ef-40ea-a3f3-ab2703fd1def" providerId="ADAL" clId="{3DFE3B29-7F0C-1B4A-AE74-02FA5060509D}" dt="2023-08-14T05:52:46.633" v="56" actId="2711"/>
          <ac:spMkLst>
            <pc:docMk/>
            <pc:sldMk cId="4190164594" sldId="272"/>
            <ac:spMk id="53" creationId="{C81A0260-86A4-BA9F-602D-11DF25E6AC8F}"/>
          </ac:spMkLst>
        </pc:spChg>
        <pc:spChg chg="add mod">
          <ac:chgData name="小 张" userId="fa9e0307-e4ef-40ea-a3f3-ab2703fd1def" providerId="ADAL" clId="{3DFE3B29-7F0C-1B4A-AE74-02FA5060509D}" dt="2023-08-14T05:53:42.281" v="108" actId="20577"/>
          <ac:spMkLst>
            <pc:docMk/>
            <pc:sldMk cId="4190164594" sldId="272"/>
            <ac:spMk id="54" creationId="{23A06542-94AA-AAD8-E872-63F840C79B73}"/>
          </ac:spMkLst>
        </pc:spChg>
        <pc:spChg chg="add mod">
          <ac:chgData name="小 张" userId="fa9e0307-e4ef-40ea-a3f3-ab2703fd1def" providerId="ADAL" clId="{3DFE3B29-7F0C-1B4A-AE74-02FA5060509D}" dt="2023-08-14T05:57:37.437" v="146" actId="1076"/>
          <ac:spMkLst>
            <pc:docMk/>
            <pc:sldMk cId="4190164594" sldId="272"/>
            <ac:spMk id="58" creationId="{2D8ADDAB-6541-87D1-D767-84814B698BAA}"/>
          </ac:spMkLst>
        </pc:spChg>
        <pc:spChg chg="add mod">
          <ac:chgData name="小 张" userId="fa9e0307-e4ef-40ea-a3f3-ab2703fd1def" providerId="ADAL" clId="{3DFE3B29-7F0C-1B4A-AE74-02FA5060509D}" dt="2023-08-14T05:56:08.526" v="123" actId="1076"/>
          <ac:spMkLst>
            <pc:docMk/>
            <pc:sldMk cId="4190164594" sldId="272"/>
            <ac:spMk id="60" creationId="{D349A358-4361-756B-6F14-D2D13AFAF69A}"/>
          </ac:spMkLst>
        </pc:spChg>
        <pc:spChg chg="add mod">
          <ac:chgData name="小 张" userId="fa9e0307-e4ef-40ea-a3f3-ab2703fd1def" providerId="ADAL" clId="{3DFE3B29-7F0C-1B4A-AE74-02FA5060509D}" dt="2023-08-14T05:56:40.858" v="135" actId="1076"/>
          <ac:spMkLst>
            <pc:docMk/>
            <pc:sldMk cId="4190164594" sldId="272"/>
            <ac:spMk id="67" creationId="{A1295F7E-3983-A045-0D32-025C19D9A51D}"/>
          </ac:spMkLst>
        </pc:spChg>
        <pc:spChg chg="add mod">
          <ac:chgData name="小 张" userId="fa9e0307-e4ef-40ea-a3f3-ab2703fd1def" providerId="ADAL" clId="{3DFE3B29-7F0C-1B4A-AE74-02FA5060509D}" dt="2023-08-14T05:57:24.637" v="145" actId="1076"/>
          <ac:spMkLst>
            <pc:docMk/>
            <pc:sldMk cId="4190164594" sldId="272"/>
            <ac:spMk id="68" creationId="{23BC9360-9E06-AA26-95F5-20BB5D88C802}"/>
          </ac:spMkLst>
        </pc:spChg>
        <pc:spChg chg="add mod">
          <ac:chgData name="小 张" userId="fa9e0307-e4ef-40ea-a3f3-ab2703fd1def" providerId="ADAL" clId="{3DFE3B29-7F0C-1B4A-AE74-02FA5060509D}" dt="2023-08-14T05:59:15.358" v="149" actId="1076"/>
          <ac:spMkLst>
            <pc:docMk/>
            <pc:sldMk cId="4190164594" sldId="272"/>
            <ac:spMk id="69" creationId="{F95284A0-C83C-6CCA-00CA-FB3931EC0D22}"/>
          </ac:spMkLst>
        </pc:spChg>
        <pc:spChg chg="add mod">
          <ac:chgData name="小 张" userId="fa9e0307-e4ef-40ea-a3f3-ab2703fd1def" providerId="ADAL" clId="{3DFE3B29-7F0C-1B4A-AE74-02FA5060509D}" dt="2023-08-14T06:02:21.900" v="209" actId="692"/>
          <ac:spMkLst>
            <pc:docMk/>
            <pc:sldMk cId="4190164594" sldId="272"/>
            <ac:spMk id="70" creationId="{24CB6919-4F9C-3D97-84D3-3D937E56BE9B}"/>
          </ac:spMkLst>
        </pc:spChg>
        <pc:spChg chg="add del mod">
          <ac:chgData name="小 张" userId="fa9e0307-e4ef-40ea-a3f3-ab2703fd1def" providerId="ADAL" clId="{3DFE3B29-7F0C-1B4A-AE74-02FA5060509D}" dt="2023-08-14T06:00:20.269" v="160" actId="478"/>
          <ac:spMkLst>
            <pc:docMk/>
            <pc:sldMk cId="4190164594" sldId="272"/>
            <ac:spMk id="71" creationId="{C01888B1-698E-7D8B-B9EB-40D099182C66}"/>
          </ac:spMkLst>
        </pc:spChg>
        <pc:spChg chg="add mod">
          <ac:chgData name="小 张" userId="fa9e0307-e4ef-40ea-a3f3-ab2703fd1def" providerId="ADAL" clId="{3DFE3B29-7F0C-1B4A-AE74-02FA5060509D}" dt="2023-08-14T06:01:59.193" v="203" actId="166"/>
          <ac:spMkLst>
            <pc:docMk/>
            <pc:sldMk cId="4190164594" sldId="272"/>
            <ac:spMk id="72" creationId="{E4A5D479-8ED6-154B-AC68-BA0D7BCB88BD}"/>
          </ac:spMkLst>
        </pc:spChg>
        <pc:spChg chg="add mod">
          <ac:chgData name="小 张" userId="fa9e0307-e4ef-40ea-a3f3-ab2703fd1def" providerId="ADAL" clId="{3DFE3B29-7F0C-1B4A-AE74-02FA5060509D}" dt="2023-08-14T06:02:05.288" v="204" actId="1076"/>
          <ac:spMkLst>
            <pc:docMk/>
            <pc:sldMk cId="4190164594" sldId="272"/>
            <ac:spMk id="73" creationId="{6B1013E0-5067-B942-85B3-5844249B9C2D}"/>
          </ac:spMkLst>
        </pc:spChg>
        <pc:spChg chg="add mod">
          <ac:chgData name="小 张" userId="fa9e0307-e4ef-40ea-a3f3-ab2703fd1def" providerId="ADAL" clId="{3DFE3B29-7F0C-1B4A-AE74-02FA5060509D}" dt="2023-08-14T06:02:31.054" v="211" actId="1076"/>
          <ac:spMkLst>
            <pc:docMk/>
            <pc:sldMk cId="4190164594" sldId="272"/>
            <ac:spMk id="76" creationId="{C2F13EA6-A786-12B1-7AAE-10DF02E46D59}"/>
          </ac:spMkLst>
        </pc:spChg>
        <pc:grpChg chg="add">
          <ac:chgData name="小 张" userId="fa9e0307-e4ef-40ea-a3f3-ab2703fd1def" providerId="ADAL" clId="{3DFE3B29-7F0C-1B4A-AE74-02FA5060509D}" dt="2023-08-14T06:02:09.653" v="205" actId="164"/>
          <ac:grpSpMkLst>
            <pc:docMk/>
            <pc:sldMk cId="4190164594" sldId="272"/>
            <ac:grpSpMk id="74" creationId="{1374E9E0-E14B-E2C8-FB36-F90E5F940103}"/>
          </ac:grpSpMkLst>
        </pc:grpChg>
        <pc:grpChg chg="add">
          <ac:chgData name="小 张" userId="fa9e0307-e4ef-40ea-a3f3-ab2703fd1def" providerId="ADAL" clId="{3DFE3B29-7F0C-1B4A-AE74-02FA5060509D}" dt="2023-08-14T06:02:13.941" v="206" actId="164"/>
          <ac:grpSpMkLst>
            <pc:docMk/>
            <pc:sldMk cId="4190164594" sldId="272"/>
            <ac:grpSpMk id="75" creationId="{715161BC-82B3-33A6-196E-94B98EAD79B5}"/>
          </ac:grpSpMkLst>
        </pc:grpChg>
        <pc:grpChg chg="add mod">
          <ac:chgData name="小 张" userId="fa9e0307-e4ef-40ea-a3f3-ab2703fd1def" providerId="ADAL" clId="{3DFE3B29-7F0C-1B4A-AE74-02FA5060509D}" dt="2023-08-14T06:02:41.385" v="213" actId="1076"/>
          <ac:grpSpMkLst>
            <pc:docMk/>
            <pc:sldMk cId="4190164594" sldId="272"/>
            <ac:grpSpMk id="77" creationId="{BAA87101-5895-5692-43A5-F58C6D7A1EA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4213D-4DE4-AF43-891D-90E2F0B591A6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716EE-E1A8-8A49-BC0F-DDC880B6FE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334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16600" dirty="0"/>
              <a:t>你个傻逼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716EE-E1A8-8A49-BC0F-DDC880B6FEE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0658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716EE-E1A8-8A49-BC0F-DDC880B6FEE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95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716EE-E1A8-8A49-BC0F-DDC880B6FEE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354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716EE-E1A8-8A49-BC0F-DDC880B6FEE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690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716EE-E1A8-8A49-BC0F-DDC880B6FEEC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256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17686A-1736-D878-6D95-D22E4EE75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B1028A-0D30-AC8C-220C-719CE831E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E0588C-1830-8704-F00D-0325D87C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D9739-4DDB-F600-1D47-6BC39F43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3CEC28-BBBF-9CA5-DA59-2DC4C22B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977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EFBCF3-F04F-42D6-15FE-A955FF2F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21A895-24BB-0876-32A7-7C746CD4F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03A600-7FAE-3F2D-A964-74098913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457F9A-5678-924E-4737-4FCAF784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DBD1A9-D2F0-0F2D-1C75-B406F0F7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293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AA9EB81-B2B9-286B-B3E2-9BA55BC3A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B574EE-2EA7-9A79-FC5F-4ADF4C8E8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C9393A-8145-33CA-8697-DC2D3583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8053B7-FB72-F89A-4653-5F93AD8F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A2D470-4239-B38F-FAFA-948EC94C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930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9EC1-4824-F83C-3159-F806F0A4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920E06-83B1-BAF2-FD8B-CD13C9E56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70691C-8D96-6253-B16C-5A3D4202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511AA1-307D-4330-B0CB-88C58981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CA9615-1E0A-B607-E81C-B5268B65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68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A9E04E-4A24-19BB-7BA0-AD43991E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2401A1-F154-6F65-7F08-A1B570897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807CBE-390E-3D30-8CD1-4FFE00FE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76EB17-368A-EF1C-87DC-DA2175FC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5ED086-3A7E-871D-DA54-4CC55F14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02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34B35-8984-1822-6C1E-0A1CD947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E67583-002A-F32E-3D31-CA3D77368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7BF23-7ECB-4FB5-D0B9-A03F6804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456E32-A9A6-39FA-F296-684B8A32B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8D6DB6-4440-FD6E-5CE0-0FFD31C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92F57-A679-E95C-781B-A286AF04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478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A5C84-8870-CD24-DD21-7B0A38B2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20EBBE-DB6E-6E45-0039-3568D36F5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E5C2F8-5401-6CC0-95D4-AAFED56C0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D59766-4EA6-C142-BDDF-FFF465E60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60F06EE-EC26-6F5D-E608-205201231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5C2373-CEE9-3B01-8BA0-4544AC5E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2864AF1-6C23-1055-096B-F5A7ECA41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80EF63-3F32-D8F4-4458-63715FE4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551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C65A2-4007-833D-506E-ED447E61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91988C-2167-6A6B-CFCC-30F7CF65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906EFF-78DC-41F0-0975-0A776C54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C71CB5-0DD4-A2B0-22FC-2210B8DA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449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97308E-225F-3655-562A-912154C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B888C99-5573-5C12-7951-DEA0A457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2BF661-A208-80A1-04F0-0A7F0AD6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776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EF720-7031-D13F-C3E0-ADF8DC41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7FFB2-EB24-E01C-CC23-746A3A4E3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83FD0C-66BE-9016-A0D5-F1FA59C9A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73C667-EE6C-BC10-6DC8-85C8E9B0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5A10ED-25C0-0DE4-F7DB-E18F541B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24A28B-0F8A-7D48-6CF4-9F1D9B9A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862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10D0-6753-D559-FE27-C71AC920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ED090C-280B-A659-8E5B-1E96709D1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C07175-F3BC-7BA8-4B0A-9E8C681C7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6F013-6523-00F5-C58F-A1F9A1DE6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B506-0D09-1742-AE67-E2F39403CE3B}" type="datetimeFigureOut">
              <a:rPr kumimoji="1" lang="zh-CN" altLang="en-US" smtClean="0"/>
              <a:t>2023/8/14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374B35-B8FD-40C7-F3AD-FD55E9D6D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940DF3-31BE-F58E-1604-005A414F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9DC5-36B0-5F41-B955-8C850E0461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008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EBBFF"/>
            </a:gs>
            <a:gs pos="75000">
              <a:srgbClr val="3560B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1C413C-534D-2876-5AE7-230262FC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4C04BC-B091-D039-52FA-285E49E7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381BF6-724D-46A5-F45C-B79B17BE6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FF7DB506-0D09-1742-AE67-E2F39403CE3B}" type="datetimeFigureOut">
              <a:rPr kumimoji="1" lang="zh-CN" altLang="en-US" smtClean="0"/>
              <a:pPr/>
              <a:t>2023/8/14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6BC42A-88F0-4D14-7142-00472C454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F2BDCD-3621-2336-BE2D-18F688911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D159DC5-36B0-5F41-B955-8C850E0461B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750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8.png"/><Relationship Id="rId18" Type="http://schemas.openxmlformats.org/officeDocument/2006/relationships/slide" Target="slide15.xml"/><Relationship Id="rId26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openxmlformats.org/officeDocument/2006/relationships/image" Target="../media/image1.png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5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20" Type="http://schemas.openxmlformats.org/officeDocument/2006/relationships/image" Target="../media/image20.png"/><Relationship Id="rId29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slide" Target="slide14.xml"/><Relationship Id="rId24" Type="http://schemas.openxmlformats.org/officeDocument/2006/relationships/image" Target="../media/image13.png"/><Relationship Id="rId5" Type="http://schemas.openxmlformats.org/officeDocument/2006/relationships/image" Target="../media/image2.jpe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slide" Target="slide11.xml"/><Relationship Id="rId14" Type="http://schemas.openxmlformats.org/officeDocument/2006/relationships/hyperlink" Target="https://www.bilibili.com/video/BV1uT4y1P7CX/?spm_id_from=333.788.recommend_more_video.-1&amp;vd_source=62878839c785ea97e4cfcdf7f8e1d2c6" TargetMode="External"/><Relationship Id="rId22" Type="http://schemas.openxmlformats.org/officeDocument/2006/relationships/slide" Target="slide16.xml"/><Relationship Id="rId27" Type="http://schemas.openxmlformats.org/officeDocument/2006/relationships/slide" Target="slide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3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.png"/><Relationship Id="rId10" Type="http://schemas.openxmlformats.org/officeDocument/2006/relationships/image" Target="../media/image17.png"/><Relationship Id="rId19" Type="http://schemas.openxmlformats.org/officeDocument/2006/relationships/slide" Target="slide1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slide" Target="slide1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slide" Target="slide1.xml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5.png"/><Relationship Id="rId2" Type="http://schemas.openxmlformats.org/officeDocument/2006/relationships/image" Target="../media/image10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hlinkClick r:id="rId3" action="ppaction://hlinksldjump"/>
            <a:extLst>
              <a:ext uri="{FF2B5EF4-FFF2-40B4-BE49-F238E27FC236}">
                <a16:creationId xmlns:a16="http://schemas.microsoft.com/office/drawing/2014/main" id="{B978A4A0-4727-BDFD-F6FE-CEE0AAF53BE9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858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549D9FF6-E6AA-A263-38EA-2B99E367B581}"/>
              </a:ext>
            </a:extLst>
          </p:cNvPr>
          <p:cNvGrpSpPr/>
          <p:nvPr/>
        </p:nvGrpSpPr>
        <p:grpSpPr>
          <a:xfrm>
            <a:off x="5122649" y="2028858"/>
            <a:ext cx="1974256" cy="2789639"/>
            <a:chOff x="4645705" y="1445576"/>
            <a:chExt cx="2941383" cy="4156197"/>
          </a:xfrm>
        </p:grpSpPr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F380A89D-24CE-CEC7-1437-72A9BEB61D5B}"/>
                </a:ext>
              </a:extLst>
            </p:cNvPr>
            <p:cNvSpPr/>
            <p:nvPr/>
          </p:nvSpPr>
          <p:spPr>
            <a:xfrm>
              <a:off x="4645705" y="1898649"/>
              <a:ext cx="2941383" cy="3700559"/>
            </a:xfrm>
            <a:prstGeom prst="rect">
              <a:avLst/>
            </a:prstGeom>
            <a:solidFill>
              <a:srgbClr val="D4DAE3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BC4904B2-CD3D-4CFF-898A-8FAE10B85253}"/>
                </a:ext>
              </a:extLst>
            </p:cNvPr>
            <p:cNvSpPr/>
            <p:nvPr/>
          </p:nvSpPr>
          <p:spPr>
            <a:xfrm>
              <a:off x="4645705" y="1445576"/>
              <a:ext cx="2941383" cy="628948"/>
            </a:xfrm>
            <a:prstGeom prst="rect">
              <a:avLst/>
            </a:prstGeom>
            <a:gradFill>
              <a:gsLst>
                <a:gs pos="0">
                  <a:srgbClr val="BECCDD"/>
                </a:gs>
                <a:gs pos="98000">
                  <a:srgbClr val="597397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zh-CN" altLang="en-US" sz="400" dirty="0">
                  <a:solidFill>
                    <a:schemeClr val="tx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无标题</a:t>
              </a:r>
            </a:p>
          </p:txBody>
        </p:sp>
        <p:sp>
          <p:nvSpPr>
            <p:cNvPr id="190" name="圆角矩形 189">
              <a:extLst>
                <a:ext uri="{FF2B5EF4-FFF2-40B4-BE49-F238E27FC236}">
                  <a16:creationId xmlns:a16="http://schemas.microsoft.com/office/drawing/2014/main" id="{DB54AD12-CF79-10FF-162B-5FB2251346EF}"/>
                </a:ext>
              </a:extLst>
            </p:cNvPr>
            <p:cNvSpPr/>
            <p:nvPr/>
          </p:nvSpPr>
          <p:spPr>
            <a:xfrm>
              <a:off x="4699645" y="1646089"/>
              <a:ext cx="1802380" cy="3612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771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前往此地址</a:t>
              </a:r>
              <a:r>
                <a:rPr kumimoji="1" lang="zh-CN" altLang="en-US" sz="1000" dirty="0"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 </a:t>
              </a:r>
            </a:p>
          </p:txBody>
        </p:sp>
        <p:sp>
          <p:nvSpPr>
            <p:cNvPr id="191" name="圆角矩形 190">
              <a:extLst>
                <a:ext uri="{FF2B5EF4-FFF2-40B4-BE49-F238E27FC236}">
                  <a16:creationId xmlns:a16="http://schemas.microsoft.com/office/drawing/2014/main" id="{57ABDDDD-2FDF-72D3-94EE-A26F8A232FB5}"/>
                </a:ext>
              </a:extLst>
            </p:cNvPr>
            <p:cNvSpPr/>
            <p:nvPr/>
          </p:nvSpPr>
          <p:spPr>
            <a:xfrm>
              <a:off x="6557153" y="1643975"/>
              <a:ext cx="953210" cy="3612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771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 搜索</a:t>
              </a:r>
              <a:r>
                <a:rPr kumimoji="1" lang="zh-CN" altLang="en-US" sz="1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（不是</a:t>
              </a:r>
              <a:r>
                <a:rPr kumimoji="1" lang="en-US" altLang="zh-CN" sz="1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Google</a:t>
              </a:r>
              <a:r>
                <a:rPr kumimoji="1" lang="zh-CN" altLang="en-US" sz="1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）</a:t>
              </a:r>
              <a:endParaRPr kumimoji="1" lang="zh-CN" altLang="en-US" sz="4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endParaRPr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5EA278E1-DD61-FF84-14C5-4F4A194705F6}"/>
                </a:ext>
              </a:extLst>
            </p:cNvPr>
            <p:cNvSpPr/>
            <p:nvPr/>
          </p:nvSpPr>
          <p:spPr>
            <a:xfrm>
              <a:off x="4645705" y="5148699"/>
              <a:ext cx="2941383" cy="453074"/>
            </a:xfrm>
            <a:prstGeom prst="rect">
              <a:avLst/>
            </a:prstGeom>
            <a:gradFill>
              <a:gsLst>
                <a:gs pos="0">
                  <a:srgbClr val="BECCDD"/>
                </a:gs>
                <a:gs pos="98000">
                  <a:srgbClr val="597397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193" name="三角形 192">
              <a:extLst>
                <a:ext uri="{FF2B5EF4-FFF2-40B4-BE49-F238E27FC236}">
                  <a16:creationId xmlns:a16="http://schemas.microsoft.com/office/drawing/2014/main" id="{1B3F1183-ECF6-D158-002B-4E351C965F0C}"/>
                </a:ext>
              </a:extLst>
            </p:cNvPr>
            <p:cNvSpPr/>
            <p:nvPr/>
          </p:nvSpPr>
          <p:spPr>
            <a:xfrm rot="16200000">
              <a:off x="4819880" y="5322058"/>
              <a:ext cx="160000" cy="129366"/>
            </a:xfrm>
            <a:prstGeom prst="triangle">
              <a:avLst/>
            </a:prstGeom>
            <a:solidFill>
              <a:srgbClr val="A7B7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194" name="组合 193">
              <a:extLst>
                <a:ext uri="{FF2B5EF4-FFF2-40B4-BE49-F238E27FC236}">
                  <a16:creationId xmlns:a16="http://schemas.microsoft.com/office/drawing/2014/main" id="{854D10AE-4263-73D1-0B45-E36E872A8019}"/>
                </a:ext>
              </a:extLst>
            </p:cNvPr>
            <p:cNvGrpSpPr/>
            <p:nvPr/>
          </p:nvGrpSpPr>
          <p:grpSpPr>
            <a:xfrm>
              <a:off x="6023220" y="5264887"/>
              <a:ext cx="332771" cy="218252"/>
              <a:chOff x="6023220" y="5264887"/>
              <a:chExt cx="332771" cy="218252"/>
            </a:xfrm>
          </p:grpSpPr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B3C68F02-57B3-5FAC-BF95-3AAA4F912A38}"/>
                  </a:ext>
                </a:extLst>
              </p:cNvPr>
              <p:cNvSpPr/>
              <p:nvPr/>
            </p:nvSpPr>
            <p:spPr>
              <a:xfrm>
                <a:off x="6023220" y="5339416"/>
                <a:ext cx="163596" cy="104519"/>
              </a:xfrm>
              <a:prstGeom prst="rect">
                <a:avLst/>
              </a:prstGeom>
              <a:noFill/>
              <a:ln w="38100">
                <a:solidFill>
                  <a:srgbClr val="A7B7C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203" name="环形箭头 202">
                <a:extLst>
                  <a:ext uri="{FF2B5EF4-FFF2-40B4-BE49-F238E27FC236}">
                    <a16:creationId xmlns:a16="http://schemas.microsoft.com/office/drawing/2014/main" id="{5109A197-ADA8-9779-DBC2-F7C10F081991}"/>
                  </a:ext>
                </a:extLst>
              </p:cNvPr>
              <p:cNvSpPr/>
              <p:nvPr/>
            </p:nvSpPr>
            <p:spPr>
              <a:xfrm rot="18750912">
                <a:off x="6118672" y="5245819"/>
                <a:ext cx="218252" cy="25638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330641"/>
                  <a:gd name="adj5" fmla="val 20283"/>
                </a:avLst>
              </a:prstGeom>
              <a:solidFill>
                <a:srgbClr val="A7B7C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5" name="三角形 194">
              <a:extLst>
                <a:ext uri="{FF2B5EF4-FFF2-40B4-BE49-F238E27FC236}">
                  <a16:creationId xmlns:a16="http://schemas.microsoft.com/office/drawing/2014/main" id="{7EE19D2D-C2F8-8EFA-B36D-F627B6908B38}"/>
                </a:ext>
              </a:extLst>
            </p:cNvPr>
            <p:cNvSpPr/>
            <p:nvPr/>
          </p:nvSpPr>
          <p:spPr>
            <a:xfrm rot="5400000">
              <a:off x="5419535" y="5320832"/>
              <a:ext cx="160000" cy="129366"/>
            </a:xfrm>
            <a:prstGeom prst="triangle">
              <a:avLst/>
            </a:prstGeom>
            <a:solidFill>
              <a:srgbClr val="A7B7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196" name="组合 195">
              <a:extLst>
                <a:ext uri="{FF2B5EF4-FFF2-40B4-BE49-F238E27FC236}">
                  <a16:creationId xmlns:a16="http://schemas.microsoft.com/office/drawing/2014/main" id="{54A6763E-6EBA-4195-D6EF-8277A5ED7842}"/>
                </a:ext>
              </a:extLst>
            </p:cNvPr>
            <p:cNvGrpSpPr/>
            <p:nvPr/>
          </p:nvGrpSpPr>
          <p:grpSpPr>
            <a:xfrm>
              <a:off x="7253700" y="5337890"/>
              <a:ext cx="123234" cy="123656"/>
              <a:chOff x="7253700" y="5337890"/>
              <a:chExt cx="123234" cy="123656"/>
            </a:xfrm>
          </p:grpSpPr>
          <p:sp>
            <p:nvSpPr>
              <p:cNvPr id="200" name="圆角矩形 199">
                <a:extLst>
                  <a:ext uri="{FF2B5EF4-FFF2-40B4-BE49-F238E27FC236}">
                    <a16:creationId xmlns:a16="http://schemas.microsoft.com/office/drawing/2014/main" id="{43F521A0-D6B3-4C0F-EC88-8C5C3A0A3A1A}"/>
                  </a:ext>
                </a:extLst>
              </p:cNvPr>
              <p:cNvSpPr/>
              <p:nvPr/>
            </p:nvSpPr>
            <p:spPr>
              <a:xfrm>
                <a:off x="7253700" y="5337890"/>
                <a:ext cx="90993" cy="9525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0" dirty="0">
                  <a:solidFill>
                    <a:srgbClr val="A7B7CB"/>
                  </a:solidFill>
                  <a:latin typeface="Helvetica" pitchFamily="2" charset="0"/>
                </a:endParaRPr>
              </a:p>
            </p:txBody>
          </p:sp>
          <p:sp>
            <p:nvSpPr>
              <p:cNvPr id="201" name="圆角矩形 200">
                <a:extLst>
                  <a:ext uri="{FF2B5EF4-FFF2-40B4-BE49-F238E27FC236}">
                    <a16:creationId xmlns:a16="http://schemas.microsoft.com/office/drawing/2014/main" id="{52BB9F46-804C-0C47-A1A0-98114C029F0E}"/>
                  </a:ext>
                </a:extLst>
              </p:cNvPr>
              <p:cNvSpPr/>
              <p:nvPr/>
            </p:nvSpPr>
            <p:spPr>
              <a:xfrm>
                <a:off x="7285941" y="5366296"/>
                <a:ext cx="90993" cy="952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00" dirty="0">
                    <a:solidFill>
                      <a:srgbClr val="A7B7CB"/>
                    </a:solidFill>
                    <a:latin typeface="Helvetica" pitchFamily="2" charset="0"/>
                  </a:rPr>
                  <a:t>1</a:t>
                </a:r>
                <a:endParaRPr kumimoji="1" lang="zh-CN" altLang="en-US" sz="100" dirty="0">
                  <a:solidFill>
                    <a:srgbClr val="A7B7CB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3442BD9D-BF93-2229-918D-D42079A9F7A9}"/>
                </a:ext>
              </a:extLst>
            </p:cNvPr>
            <p:cNvGrpSpPr/>
            <p:nvPr/>
          </p:nvGrpSpPr>
          <p:grpSpPr>
            <a:xfrm>
              <a:off x="6655118" y="5336700"/>
              <a:ext cx="185869" cy="114748"/>
              <a:chOff x="6597702" y="5354558"/>
              <a:chExt cx="185869" cy="114748"/>
            </a:xfrm>
          </p:grpSpPr>
          <p:sp>
            <p:nvSpPr>
              <p:cNvPr id="198" name="矩形 69">
                <a:extLst>
                  <a:ext uri="{FF2B5EF4-FFF2-40B4-BE49-F238E27FC236}">
                    <a16:creationId xmlns:a16="http://schemas.microsoft.com/office/drawing/2014/main" id="{71DD3F3E-5558-0805-1412-DB5F91CEF0BE}"/>
                  </a:ext>
                </a:extLst>
              </p:cNvPr>
              <p:cNvSpPr/>
              <p:nvPr/>
            </p:nvSpPr>
            <p:spPr>
              <a:xfrm>
                <a:off x="6597702" y="5354558"/>
                <a:ext cx="90819" cy="112183"/>
              </a:xfrm>
              <a:custGeom>
                <a:avLst/>
                <a:gdLst>
                  <a:gd name="connsiteX0" fmla="*/ 0 w 492128"/>
                  <a:gd name="connsiteY0" fmla="*/ 0 h 554312"/>
                  <a:gd name="connsiteX1" fmla="*/ 492128 w 492128"/>
                  <a:gd name="connsiteY1" fmla="*/ 0 h 554312"/>
                  <a:gd name="connsiteX2" fmla="*/ 492128 w 492128"/>
                  <a:gd name="connsiteY2" fmla="*/ 554312 h 554312"/>
                  <a:gd name="connsiteX3" fmla="*/ 0 w 492128"/>
                  <a:gd name="connsiteY3" fmla="*/ 554312 h 554312"/>
                  <a:gd name="connsiteX4" fmla="*/ 0 w 492128"/>
                  <a:gd name="connsiteY4" fmla="*/ 0 h 554312"/>
                  <a:gd name="connsiteX0" fmla="*/ 0 w 492128"/>
                  <a:gd name="connsiteY0" fmla="*/ 23988 h 578300"/>
                  <a:gd name="connsiteX1" fmla="*/ 492128 w 492128"/>
                  <a:gd name="connsiteY1" fmla="*/ 23988 h 578300"/>
                  <a:gd name="connsiteX2" fmla="*/ 492128 w 492128"/>
                  <a:gd name="connsiteY2" fmla="*/ 578300 h 578300"/>
                  <a:gd name="connsiteX3" fmla="*/ 0 w 492128"/>
                  <a:gd name="connsiteY3" fmla="*/ 578300 h 578300"/>
                  <a:gd name="connsiteX4" fmla="*/ 0 w 492128"/>
                  <a:gd name="connsiteY4" fmla="*/ 23988 h 578300"/>
                  <a:gd name="connsiteX0" fmla="*/ 0 w 492128"/>
                  <a:gd name="connsiteY0" fmla="*/ 46623 h 600935"/>
                  <a:gd name="connsiteX1" fmla="*/ 492128 w 492128"/>
                  <a:gd name="connsiteY1" fmla="*/ 46623 h 600935"/>
                  <a:gd name="connsiteX2" fmla="*/ 492128 w 492128"/>
                  <a:gd name="connsiteY2" fmla="*/ 600935 h 600935"/>
                  <a:gd name="connsiteX3" fmla="*/ 0 w 492128"/>
                  <a:gd name="connsiteY3" fmla="*/ 600935 h 600935"/>
                  <a:gd name="connsiteX4" fmla="*/ 0 w 492128"/>
                  <a:gd name="connsiteY4" fmla="*/ 46623 h 600935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128" h="607896">
                    <a:moveTo>
                      <a:pt x="0" y="53584"/>
                    </a:moveTo>
                    <a:cubicBezTo>
                      <a:pt x="214843" y="-16266"/>
                      <a:pt x="267760" y="-19441"/>
                      <a:pt x="492128" y="53584"/>
                    </a:cubicBezTo>
                    <a:lnTo>
                      <a:pt x="492128" y="607896"/>
                    </a:lnTo>
                    <a:cubicBezTo>
                      <a:pt x="264585" y="534871"/>
                      <a:pt x="221193" y="534871"/>
                      <a:pt x="0" y="607896"/>
                    </a:cubicBezTo>
                    <a:lnTo>
                      <a:pt x="0" y="5358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199" name="矩形 69">
                <a:extLst>
                  <a:ext uri="{FF2B5EF4-FFF2-40B4-BE49-F238E27FC236}">
                    <a16:creationId xmlns:a16="http://schemas.microsoft.com/office/drawing/2014/main" id="{41BEB9CF-F6E3-BEE0-5645-C3F6CE0569D5}"/>
                  </a:ext>
                </a:extLst>
              </p:cNvPr>
              <p:cNvSpPr/>
              <p:nvPr/>
            </p:nvSpPr>
            <p:spPr>
              <a:xfrm>
                <a:off x="6692752" y="5357123"/>
                <a:ext cx="90819" cy="112183"/>
              </a:xfrm>
              <a:custGeom>
                <a:avLst/>
                <a:gdLst>
                  <a:gd name="connsiteX0" fmla="*/ 0 w 492128"/>
                  <a:gd name="connsiteY0" fmla="*/ 0 h 554312"/>
                  <a:gd name="connsiteX1" fmla="*/ 492128 w 492128"/>
                  <a:gd name="connsiteY1" fmla="*/ 0 h 554312"/>
                  <a:gd name="connsiteX2" fmla="*/ 492128 w 492128"/>
                  <a:gd name="connsiteY2" fmla="*/ 554312 h 554312"/>
                  <a:gd name="connsiteX3" fmla="*/ 0 w 492128"/>
                  <a:gd name="connsiteY3" fmla="*/ 554312 h 554312"/>
                  <a:gd name="connsiteX4" fmla="*/ 0 w 492128"/>
                  <a:gd name="connsiteY4" fmla="*/ 0 h 554312"/>
                  <a:gd name="connsiteX0" fmla="*/ 0 w 492128"/>
                  <a:gd name="connsiteY0" fmla="*/ 23988 h 578300"/>
                  <a:gd name="connsiteX1" fmla="*/ 492128 w 492128"/>
                  <a:gd name="connsiteY1" fmla="*/ 23988 h 578300"/>
                  <a:gd name="connsiteX2" fmla="*/ 492128 w 492128"/>
                  <a:gd name="connsiteY2" fmla="*/ 578300 h 578300"/>
                  <a:gd name="connsiteX3" fmla="*/ 0 w 492128"/>
                  <a:gd name="connsiteY3" fmla="*/ 578300 h 578300"/>
                  <a:gd name="connsiteX4" fmla="*/ 0 w 492128"/>
                  <a:gd name="connsiteY4" fmla="*/ 23988 h 578300"/>
                  <a:gd name="connsiteX0" fmla="*/ 0 w 492128"/>
                  <a:gd name="connsiteY0" fmla="*/ 46623 h 600935"/>
                  <a:gd name="connsiteX1" fmla="*/ 492128 w 492128"/>
                  <a:gd name="connsiteY1" fmla="*/ 46623 h 600935"/>
                  <a:gd name="connsiteX2" fmla="*/ 492128 w 492128"/>
                  <a:gd name="connsiteY2" fmla="*/ 600935 h 600935"/>
                  <a:gd name="connsiteX3" fmla="*/ 0 w 492128"/>
                  <a:gd name="connsiteY3" fmla="*/ 600935 h 600935"/>
                  <a:gd name="connsiteX4" fmla="*/ 0 w 492128"/>
                  <a:gd name="connsiteY4" fmla="*/ 46623 h 600935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128" h="607896">
                    <a:moveTo>
                      <a:pt x="0" y="53584"/>
                    </a:moveTo>
                    <a:cubicBezTo>
                      <a:pt x="214843" y="-16266"/>
                      <a:pt x="267760" y="-19441"/>
                      <a:pt x="492128" y="53584"/>
                    </a:cubicBezTo>
                    <a:lnTo>
                      <a:pt x="492128" y="607896"/>
                    </a:lnTo>
                    <a:cubicBezTo>
                      <a:pt x="264585" y="534871"/>
                      <a:pt x="221193" y="534871"/>
                      <a:pt x="0" y="607896"/>
                    </a:cubicBezTo>
                    <a:lnTo>
                      <a:pt x="0" y="5358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</p:grpSp>
      </p:grpSp>
      <p:sp>
        <p:nvSpPr>
          <p:cNvPr id="177" name="矩形 176">
            <a:extLst>
              <a:ext uri="{FF2B5EF4-FFF2-40B4-BE49-F238E27FC236}">
                <a16:creationId xmlns:a16="http://schemas.microsoft.com/office/drawing/2014/main" id="{B700A3AD-4E78-E8F2-632D-00B92EA981BA}"/>
              </a:ext>
            </a:extLst>
          </p:cNvPr>
          <p:cNvSpPr/>
          <p:nvPr/>
        </p:nvSpPr>
        <p:spPr>
          <a:xfrm>
            <a:off x="5124187" y="2342535"/>
            <a:ext cx="1989305" cy="2502748"/>
          </a:xfrm>
          <a:prstGeom prst="rect">
            <a:avLst/>
          </a:prstGeom>
          <a:solidFill>
            <a:srgbClr val="D4DAE3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sp>
        <p:nvSpPr>
          <p:cNvPr id="178" name="矩形 177">
            <a:extLst>
              <a:ext uri="{FF2B5EF4-FFF2-40B4-BE49-F238E27FC236}">
                <a16:creationId xmlns:a16="http://schemas.microsoft.com/office/drawing/2014/main" id="{7213B4EE-9D3B-3DE6-17EF-67528A767B10}"/>
              </a:ext>
            </a:extLst>
          </p:cNvPr>
          <p:cNvSpPr/>
          <p:nvPr/>
        </p:nvSpPr>
        <p:spPr>
          <a:xfrm>
            <a:off x="5124187" y="2036114"/>
            <a:ext cx="1989305" cy="306421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欢迎使用“邮件”</a:t>
            </a:r>
          </a:p>
        </p:txBody>
      </p:sp>
      <p:sp>
        <p:nvSpPr>
          <p:cNvPr id="179" name="圆角矩形 178">
            <a:extLst>
              <a:ext uri="{FF2B5EF4-FFF2-40B4-BE49-F238E27FC236}">
                <a16:creationId xmlns:a16="http://schemas.microsoft.com/office/drawing/2014/main" id="{0890CB94-31A5-C6CA-CD08-2CAB2CB47743}"/>
              </a:ext>
            </a:extLst>
          </p:cNvPr>
          <p:cNvSpPr/>
          <p:nvPr/>
        </p:nvSpPr>
        <p:spPr>
          <a:xfrm>
            <a:off x="5184642" y="2411060"/>
            <a:ext cx="1853405" cy="2434223"/>
          </a:xfrm>
          <a:prstGeom prst="roundRect">
            <a:avLst>
              <a:gd name="adj" fmla="val 30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sp>
        <p:nvSpPr>
          <p:cNvPr id="180" name="圆角矩形 179">
            <a:extLst>
              <a:ext uri="{FF2B5EF4-FFF2-40B4-BE49-F238E27FC236}">
                <a16:creationId xmlns:a16="http://schemas.microsoft.com/office/drawing/2014/main" id="{1F3A7E3D-A995-C35A-20F8-E7C0918736F1}"/>
              </a:ext>
            </a:extLst>
          </p:cNvPr>
          <p:cNvSpPr/>
          <p:nvPr/>
        </p:nvSpPr>
        <p:spPr>
          <a:xfrm>
            <a:off x="5183075" y="4628043"/>
            <a:ext cx="1853405" cy="2172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pic>
        <p:nvPicPr>
          <p:cNvPr id="181" name="图片 180">
            <a:extLst>
              <a:ext uri="{FF2B5EF4-FFF2-40B4-BE49-F238E27FC236}">
                <a16:creationId xmlns:a16="http://schemas.microsoft.com/office/drawing/2014/main" id="{2158545E-A416-3F89-DAC9-7A2DAAC4E2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85577" r="13152" b="2914"/>
          <a:stretch/>
        </p:blipFill>
        <p:spPr>
          <a:xfrm>
            <a:off x="5503474" y="4442394"/>
            <a:ext cx="1203135" cy="284024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F5B89F32-7237-EF45-9E52-7F75AE902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71832" r="13152" b="16809"/>
          <a:stretch/>
        </p:blipFill>
        <p:spPr>
          <a:xfrm>
            <a:off x="5503474" y="4062224"/>
            <a:ext cx="1203135" cy="28032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D4D51C68-B983-1527-64F9-AE1B70884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57797" r="13152" b="30844"/>
          <a:stretch/>
        </p:blipFill>
        <p:spPr>
          <a:xfrm>
            <a:off x="5503474" y="3650447"/>
            <a:ext cx="1203135" cy="280326"/>
          </a:xfrm>
          <a:prstGeom prst="rect">
            <a:avLst/>
          </a:prstGeom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3C9ABDE6-CA58-637C-AB77-1ED82563E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44676" r="13152" b="43966"/>
          <a:stretch/>
        </p:blipFill>
        <p:spPr>
          <a:xfrm>
            <a:off x="5503475" y="3265010"/>
            <a:ext cx="1203135" cy="280326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D480CDC6-4EC8-30C8-72C1-CFA4C717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30626" r="13152" b="58015"/>
          <a:stretch/>
        </p:blipFill>
        <p:spPr>
          <a:xfrm>
            <a:off x="5514214" y="2858499"/>
            <a:ext cx="1203135" cy="28032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B9A39E43-BC89-7735-A8D2-72999210B9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16924" r="13152" b="71717"/>
          <a:stretch/>
        </p:blipFill>
        <p:spPr>
          <a:xfrm>
            <a:off x="5503475" y="2473063"/>
            <a:ext cx="1203135" cy="280326"/>
          </a:xfrm>
          <a:prstGeom prst="rect">
            <a:avLst/>
          </a:prstGeom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E35990AC-D99F-6AE8-DF5E-4B72802F250C}"/>
              </a:ext>
            </a:extLst>
          </p:cNvPr>
          <p:cNvSpPr/>
          <p:nvPr/>
        </p:nvSpPr>
        <p:spPr>
          <a:xfrm>
            <a:off x="5136556" y="2036710"/>
            <a:ext cx="1963032" cy="541392"/>
          </a:xfrm>
          <a:prstGeom prst="rect">
            <a:avLst/>
          </a:prstGeom>
          <a:gradFill>
            <a:gsLst>
              <a:gs pos="0">
                <a:srgbClr val="8196B3"/>
              </a:gs>
              <a:gs pos="98000">
                <a:srgbClr val="465F8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CN" altLang="en-US" sz="28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A306FB4-3BBA-EDAB-F13F-D27271704445}"/>
              </a:ext>
            </a:extLst>
          </p:cNvPr>
          <p:cNvSpPr/>
          <p:nvPr/>
        </p:nvSpPr>
        <p:spPr>
          <a:xfrm>
            <a:off x="5135692" y="2569276"/>
            <a:ext cx="1963032" cy="2259135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 dirty="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D375A51F-8161-47E3-9E23-2492A78E6B8F}"/>
              </a:ext>
            </a:extLst>
          </p:cNvPr>
          <p:cNvSpPr/>
          <p:nvPr/>
        </p:nvSpPr>
        <p:spPr>
          <a:xfrm>
            <a:off x="5135692" y="4538371"/>
            <a:ext cx="1963032" cy="290300"/>
          </a:xfrm>
          <a:prstGeom prst="rect">
            <a:avLst/>
          </a:prstGeom>
          <a:gradFill>
            <a:gsLst>
              <a:gs pos="36000">
                <a:srgbClr val="292929"/>
              </a:gs>
              <a:gs pos="65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 dirty="0"/>
          </a:p>
        </p:txBody>
      </p:sp>
      <p:sp>
        <p:nvSpPr>
          <p:cNvPr id="109" name="圆角矩形 108">
            <a:extLst>
              <a:ext uri="{FF2B5EF4-FFF2-40B4-BE49-F238E27FC236}">
                <a16:creationId xmlns:a16="http://schemas.microsoft.com/office/drawing/2014/main" id="{49F8D053-AE07-3417-8053-1FBD8A188693}"/>
              </a:ext>
            </a:extLst>
          </p:cNvPr>
          <p:cNvSpPr/>
          <p:nvPr/>
        </p:nvSpPr>
        <p:spPr>
          <a:xfrm>
            <a:off x="5146210" y="2578102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1</a:t>
            </a:r>
          </a:p>
          <a:p>
            <a:pPr algn="ctr"/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10" name="圆角矩形 109">
            <a:extLst>
              <a:ext uri="{FF2B5EF4-FFF2-40B4-BE49-F238E27FC236}">
                <a16:creationId xmlns:a16="http://schemas.microsoft.com/office/drawing/2014/main" id="{DD6EFA53-FE20-9BFD-FC50-3E3F1500B3BE}"/>
              </a:ext>
            </a:extLst>
          </p:cNvPr>
          <p:cNvSpPr/>
          <p:nvPr/>
        </p:nvSpPr>
        <p:spPr>
          <a:xfrm>
            <a:off x="6452233" y="2576225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3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DEF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11" name="圆角矩形 110">
            <a:extLst>
              <a:ext uri="{FF2B5EF4-FFF2-40B4-BE49-F238E27FC236}">
                <a16:creationId xmlns:a16="http://schemas.microsoft.com/office/drawing/2014/main" id="{F18EDD69-A078-171E-E11A-9E2A847B9520}"/>
              </a:ext>
            </a:extLst>
          </p:cNvPr>
          <p:cNvSpPr/>
          <p:nvPr/>
        </p:nvSpPr>
        <p:spPr>
          <a:xfrm>
            <a:off x="5799645" y="2576225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2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ABC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15" name="圆角矩形 114">
            <a:extLst>
              <a:ext uri="{FF2B5EF4-FFF2-40B4-BE49-F238E27FC236}">
                <a16:creationId xmlns:a16="http://schemas.microsoft.com/office/drawing/2014/main" id="{EEC7C70C-C4CA-17B9-A90F-A3B59622AF86}"/>
              </a:ext>
            </a:extLst>
          </p:cNvPr>
          <p:cNvSpPr/>
          <p:nvPr/>
        </p:nvSpPr>
        <p:spPr>
          <a:xfrm>
            <a:off x="5146210" y="2967986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4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GHI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16" name="圆角矩形 115">
            <a:extLst>
              <a:ext uri="{FF2B5EF4-FFF2-40B4-BE49-F238E27FC236}">
                <a16:creationId xmlns:a16="http://schemas.microsoft.com/office/drawing/2014/main" id="{2743AEC3-810B-306F-B2DB-E2BD558ADBA2}"/>
              </a:ext>
            </a:extLst>
          </p:cNvPr>
          <p:cNvSpPr/>
          <p:nvPr/>
        </p:nvSpPr>
        <p:spPr>
          <a:xfrm>
            <a:off x="6452233" y="2966109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6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 MNO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22" name="圆角矩形 121">
            <a:extLst>
              <a:ext uri="{FF2B5EF4-FFF2-40B4-BE49-F238E27FC236}">
                <a16:creationId xmlns:a16="http://schemas.microsoft.com/office/drawing/2014/main" id="{BA72CF5E-E74C-029C-2149-6DA376DA8379}"/>
              </a:ext>
            </a:extLst>
          </p:cNvPr>
          <p:cNvSpPr/>
          <p:nvPr/>
        </p:nvSpPr>
        <p:spPr>
          <a:xfrm>
            <a:off x="5799645" y="2966109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5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JKL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1" name="圆角矩形 130">
            <a:extLst>
              <a:ext uri="{FF2B5EF4-FFF2-40B4-BE49-F238E27FC236}">
                <a16:creationId xmlns:a16="http://schemas.microsoft.com/office/drawing/2014/main" id="{E7F91707-007A-AAF5-7D27-B0442FCDE78F}"/>
              </a:ext>
            </a:extLst>
          </p:cNvPr>
          <p:cNvSpPr/>
          <p:nvPr/>
        </p:nvSpPr>
        <p:spPr>
          <a:xfrm>
            <a:off x="5146210" y="3357870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7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PQRS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CBE74C84-2D60-05FF-8DDF-AE7D92F62979}"/>
              </a:ext>
            </a:extLst>
          </p:cNvPr>
          <p:cNvSpPr/>
          <p:nvPr/>
        </p:nvSpPr>
        <p:spPr>
          <a:xfrm>
            <a:off x="6452233" y="3355993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9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WXYZ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3" name="圆角矩形 132">
            <a:extLst>
              <a:ext uri="{FF2B5EF4-FFF2-40B4-BE49-F238E27FC236}">
                <a16:creationId xmlns:a16="http://schemas.microsoft.com/office/drawing/2014/main" id="{C0C4F633-3A5D-A427-861D-9EB870B4CF35}"/>
              </a:ext>
            </a:extLst>
          </p:cNvPr>
          <p:cNvSpPr/>
          <p:nvPr/>
        </p:nvSpPr>
        <p:spPr>
          <a:xfrm>
            <a:off x="5799645" y="3355993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8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TUV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4" name="圆角矩形 133">
            <a:extLst>
              <a:ext uri="{FF2B5EF4-FFF2-40B4-BE49-F238E27FC236}">
                <a16:creationId xmlns:a16="http://schemas.microsoft.com/office/drawing/2014/main" id="{9A8DF261-A081-BD9F-1CC8-344892E819AA}"/>
              </a:ext>
            </a:extLst>
          </p:cNvPr>
          <p:cNvSpPr/>
          <p:nvPr/>
        </p:nvSpPr>
        <p:spPr>
          <a:xfrm>
            <a:off x="5146210" y="3747754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*</a:t>
            </a:r>
            <a:endParaRPr kumimoji="1" lang="zh-CN" altLang="en-US" sz="12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5" name="圆角矩形 134">
            <a:extLst>
              <a:ext uri="{FF2B5EF4-FFF2-40B4-BE49-F238E27FC236}">
                <a16:creationId xmlns:a16="http://schemas.microsoft.com/office/drawing/2014/main" id="{6CE835D9-5947-06FB-D60A-E71E80980E4D}"/>
              </a:ext>
            </a:extLst>
          </p:cNvPr>
          <p:cNvSpPr/>
          <p:nvPr/>
        </p:nvSpPr>
        <p:spPr>
          <a:xfrm>
            <a:off x="6452233" y="3745877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#</a:t>
            </a:r>
            <a:endParaRPr kumimoji="1" lang="zh-CN" altLang="en-US" sz="11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6" name="圆角矩形 135">
            <a:extLst>
              <a:ext uri="{FF2B5EF4-FFF2-40B4-BE49-F238E27FC236}">
                <a16:creationId xmlns:a16="http://schemas.microsoft.com/office/drawing/2014/main" id="{479EE311-18DC-FDF4-8D85-CCB2281A86E6}"/>
              </a:ext>
            </a:extLst>
          </p:cNvPr>
          <p:cNvSpPr/>
          <p:nvPr/>
        </p:nvSpPr>
        <p:spPr>
          <a:xfrm>
            <a:off x="5799645" y="3745877"/>
            <a:ext cx="638143" cy="37451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0</a:t>
            </a:r>
          </a:p>
          <a:p>
            <a:pPr algn="ctr"/>
            <a:r>
              <a:rPr kumimoji="1" lang="en-US" altLang="zh-CN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+</a:t>
            </a:r>
            <a:endParaRPr kumimoji="1" lang="zh-CN" altLang="en-US" sz="6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37" name="圆角矩形 136">
            <a:extLst>
              <a:ext uri="{FF2B5EF4-FFF2-40B4-BE49-F238E27FC236}">
                <a16:creationId xmlns:a16="http://schemas.microsoft.com/office/drawing/2014/main" id="{B16E2CF3-9551-DF26-E92A-2B88D7426461}"/>
              </a:ext>
            </a:extLst>
          </p:cNvPr>
          <p:cNvSpPr/>
          <p:nvPr/>
        </p:nvSpPr>
        <p:spPr>
          <a:xfrm>
            <a:off x="5146209" y="4135379"/>
            <a:ext cx="1944166" cy="386294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8" name="圆角矩形 137">
            <a:extLst>
              <a:ext uri="{FF2B5EF4-FFF2-40B4-BE49-F238E27FC236}">
                <a16:creationId xmlns:a16="http://schemas.microsoft.com/office/drawing/2014/main" id="{2554399C-E1DA-FD9A-CFB3-7B15BECD8935}"/>
              </a:ext>
            </a:extLst>
          </p:cNvPr>
          <p:cNvSpPr/>
          <p:nvPr/>
        </p:nvSpPr>
        <p:spPr>
          <a:xfrm>
            <a:off x="5799645" y="4148814"/>
            <a:ext cx="638143" cy="361213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22C711"/>
              </a:gs>
              <a:gs pos="76000">
                <a:srgbClr val="0CA612"/>
              </a:gs>
            </a:gsLst>
            <a:lin ang="5400000" scaled="0"/>
          </a:gradFill>
          <a:ln w="6350">
            <a:solidFill>
              <a:srgbClr val="41F32C"/>
            </a:solidFill>
          </a:ln>
          <a:effectLst>
            <a:outerShdw blurRad="22463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sz="1050" dirty="0">
                <a:solidFill>
                  <a:schemeClr val="bg1"/>
                </a:soli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PingFang SC" panose="020B0400000000000000" pitchFamily="34" charset="-122"/>
                <a:ea typeface="PingFang SC" panose="020B0400000000000000" pitchFamily="34" charset="-122"/>
              </a:rPr>
              <a:t>呼叫</a:t>
            </a:r>
          </a:p>
        </p:txBody>
      </p:sp>
      <p:sp>
        <p:nvSpPr>
          <p:cNvPr id="139" name="任意形状 138">
            <a:extLst>
              <a:ext uri="{FF2B5EF4-FFF2-40B4-BE49-F238E27FC236}">
                <a16:creationId xmlns:a16="http://schemas.microsoft.com/office/drawing/2014/main" id="{C573436D-18A2-D5E3-69AC-DCC4E250B3DC}"/>
              </a:ext>
            </a:extLst>
          </p:cNvPr>
          <p:cNvSpPr/>
          <p:nvPr/>
        </p:nvSpPr>
        <p:spPr>
          <a:xfrm>
            <a:off x="5905508" y="4269754"/>
            <a:ext cx="120018" cy="110755"/>
          </a:xfrm>
          <a:custGeom>
            <a:avLst/>
            <a:gdLst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963"/>
              <a:gd name="connsiteX1" fmla="*/ 151850 w 640410"/>
              <a:gd name="connsiteY1" fmla="*/ 0 h 590963"/>
              <a:gd name="connsiteX2" fmla="*/ 231076 w 640410"/>
              <a:gd name="connsiteY2" fmla="*/ 165055 h 590963"/>
              <a:gd name="connsiteX3" fmla="*/ 161753 w 640410"/>
              <a:gd name="connsiteY3" fmla="*/ 237678 h 590963"/>
              <a:gd name="connsiteX4" fmla="*/ 399431 w 640410"/>
              <a:gd name="connsiteY4" fmla="*/ 445647 h 590963"/>
              <a:gd name="connsiteX5" fmla="*/ 472055 w 640410"/>
              <a:gd name="connsiteY5" fmla="*/ 349915 h 590963"/>
              <a:gd name="connsiteX6" fmla="*/ 640410 w 640410"/>
              <a:gd name="connsiteY6" fmla="*/ 435743 h 590963"/>
              <a:gd name="connsiteX7" fmla="*/ 623905 w 640410"/>
              <a:gd name="connsiteY7" fmla="*/ 518270 h 590963"/>
              <a:gd name="connsiteX8" fmla="*/ 521571 w 640410"/>
              <a:gd name="connsiteY8" fmla="*/ 590894 h 590963"/>
              <a:gd name="connsiteX9" fmla="*/ 0 w 640410"/>
              <a:gd name="connsiteY9" fmla="*/ 112237 h 590963"/>
              <a:gd name="connsiteX10" fmla="*/ 69323 w 640410"/>
              <a:gd name="connsiteY10" fmla="*/ 0 h 590963"/>
              <a:gd name="connsiteX0" fmla="*/ 69323 w 640410"/>
              <a:gd name="connsiteY0" fmla="*/ 0 h 590986"/>
              <a:gd name="connsiteX1" fmla="*/ 151850 w 640410"/>
              <a:gd name="connsiteY1" fmla="*/ 0 h 590986"/>
              <a:gd name="connsiteX2" fmla="*/ 231076 w 640410"/>
              <a:gd name="connsiteY2" fmla="*/ 165055 h 590986"/>
              <a:gd name="connsiteX3" fmla="*/ 161753 w 640410"/>
              <a:gd name="connsiteY3" fmla="*/ 237678 h 590986"/>
              <a:gd name="connsiteX4" fmla="*/ 399431 w 640410"/>
              <a:gd name="connsiteY4" fmla="*/ 445647 h 590986"/>
              <a:gd name="connsiteX5" fmla="*/ 472055 w 640410"/>
              <a:gd name="connsiteY5" fmla="*/ 349915 h 590986"/>
              <a:gd name="connsiteX6" fmla="*/ 640410 w 640410"/>
              <a:gd name="connsiteY6" fmla="*/ 435743 h 590986"/>
              <a:gd name="connsiteX7" fmla="*/ 623905 w 640410"/>
              <a:gd name="connsiteY7" fmla="*/ 518270 h 590986"/>
              <a:gd name="connsiteX8" fmla="*/ 521571 w 640410"/>
              <a:gd name="connsiteY8" fmla="*/ 590894 h 590986"/>
              <a:gd name="connsiteX9" fmla="*/ 0 w 640410"/>
              <a:gd name="connsiteY9" fmla="*/ 112237 h 590986"/>
              <a:gd name="connsiteX10" fmla="*/ 69323 w 640410"/>
              <a:gd name="connsiteY10" fmla="*/ 0 h 5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0410" h="590986">
                <a:moveTo>
                  <a:pt x="69323" y="0"/>
                </a:moveTo>
                <a:lnTo>
                  <a:pt x="151850" y="0"/>
                </a:lnTo>
                <a:lnTo>
                  <a:pt x="231076" y="165055"/>
                </a:lnTo>
                <a:lnTo>
                  <a:pt x="161753" y="237678"/>
                </a:lnTo>
                <a:cubicBezTo>
                  <a:pt x="191462" y="340012"/>
                  <a:pt x="316904" y="432442"/>
                  <a:pt x="399431" y="445647"/>
                </a:cubicBezTo>
                <a:lnTo>
                  <a:pt x="472055" y="349915"/>
                </a:lnTo>
                <a:lnTo>
                  <a:pt x="640410" y="435743"/>
                </a:lnTo>
                <a:lnTo>
                  <a:pt x="623905" y="518270"/>
                </a:lnTo>
                <a:cubicBezTo>
                  <a:pt x="622805" y="555683"/>
                  <a:pt x="575489" y="593094"/>
                  <a:pt x="521571" y="590894"/>
                </a:cubicBezTo>
                <a:cubicBezTo>
                  <a:pt x="239878" y="573289"/>
                  <a:pt x="44015" y="410435"/>
                  <a:pt x="0" y="112237"/>
                </a:cubicBezTo>
                <a:cubicBezTo>
                  <a:pt x="3301" y="97933"/>
                  <a:pt x="16505" y="44014"/>
                  <a:pt x="69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 dirty="0"/>
          </a:p>
        </p:txBody>
      </p:sp>
      <p:sp>
        <p:nvSpPr>
          <p:cNvPr id="140" name="五角星 139">
            <a:extLst>
              <a:ext uri="{FF2B5EF4-FFF2-40B4-BE49-F238E27FC236}">
                <a16:creationId xmlns:a16="http://schemas.microsoft.com/office/drawing/2014/main" id="{31F366A7-C03F-1ACB-0140-B01421FE5CA0}"/>
              </a:ext>
            </a:extLst>
          </p:cNvPr>
          <p:cNvSpPr/>
          <p:nvPr/>
        </p:nvSpPr>
        <p:spPr>
          <a:xfrm>
            <a:off x="5218263" y="4601294"/>
            <a:ext cx="144864" cy="144864"/>
          </a:xfrm>
          <a:prstGeom prst="star5">
            <a:avLst/>
          </a:prstGeom>
          <a:gradFill>
            <a:gsLst>
              <a:gs pos="27000">
                <a:srgbClr val="939393"/>
              </a:gs>
              <a:gs pos="76000">
                <a:srgbClr val="626262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66C05954-B375-1FE6-9E2C-41C7486AC1B6}"/>
              </a:ext>
            </a:extLst>
          </p:cNvPr>
          <p:cNvGrpSpPr/>
          <p:nvPr/>
        </p:nvGrpSpPr>
        <p:grpSpPr>
          <a:xfrm>
            <a:off x="6033356" y="4599845"/>
            <a:ext cx="165867" cy="144865"/>
            <a:chOff x="7855858" y="230601"/>
            <a:chExt cx="977900" cy="854076"/>
          </a:xfrm>
          <a:gradFill>
            <a:gsLst>
              <a:gs pos="0">
                <a:srgbClr val="939393"/>
              </a:gs>
              <a:gs pos="75000">
                <a:srgbClr val="626262"/>
              </a:gs>
            </a:gsLst>
            <a:lin ang="5400000" scaled="0"/>
          </a:gradFill>
        </p:grpSpPr>
        <p:sp>
          <p:nvSpPr>
            <p:cNvPr id="174" name="任意形状 173">
              <a:extLst>
                <a:ext uri="{FF2B5EF4-FFF2-40B4-BE49-F238E27FC236}">
                  <a16:creationId xmlns:a16="http://schemas.microsoft.com/office/drawing/2014/main" id="{DC16C553-5C51-5DC9-8F4D-7C042B5C5AA9}"/>
                </a:ext>
              </a:extLst>
            </p:cNvPr>
            <p:cNvSpPr/>
            <p:nvPr/>
          </p:nvSpPr>
          <p:spPr>
            <a:xfrm>
              <a:off x="7855858" y="230602"/>
              <a:ext cx="488950" cy="854075"/>
            </a:xfrm>
            <a:custGeom>
              <a:avLst/>
              <a:gdLst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950" h="854075">
                  <a:moveTo>
                    <a:pt x="0" y="854075"/>
                  </a:moveTo>
                  <a:lnTo>
                    <a:pt x="6350" y="739775"/>
                  </a:lnTo>
                  <a:cubicBezTo>
                    <a:pt x="47625" y="698500"/>
                    <a:pt x="168275" y="606425"/>
                    <a:pt x="273050" y="596900"/>
                  </a:cubicBezTo>
                  <a:lnTo>
                    <a:pt x="381000" y="511175"/>
                  </a:lnTo>
                  <a:lnTo>
                    <a:pt x="377825" y="447675"/>
                  </a:lnTo>
                  <a:lnTo>
                    <a:pt x="355600" y="412750"/>
                  </a:lnTo>
                  <a:lnTo>
                    <a:pt x="355600" y="361950"/>
                  </a:lnTo>
                  <a:lnTo>
                    <a:pt x="323850" y="336550"/>
                  </a:lnTo>
                  <a:lnTo>
                    <a:pt x="301625" y="244475"/>
                  </a:lnTo>
                  <a:lnTo>
                    <a:pt x="330200" y="234950"/>
                  </a:lnTo>
                  <a:lnTo>
                    <a:pt x="304800" y="203200"/>
                  </a:lnTo>
                  <a:lnTo>
                    <a:pt x="301625" y="120650"/>
                  </a:lnTo>
                  <a:lnTo>
                    <a:pt x="358775" y="47625"/>
                  </a:lnTo>
                  <a:lnTo>
                    <a:pt x="409575" y="25400"/>
                  </a:lnTo>
                  <a:lnTo>
                    <a:pt x="438150" y="0"/>
                  </a:lnTo>
                  <a:lnTo>
                    <a:pt x="488950" y="0"/>
                  </a:lnTo>
                  <a:lnTo>
                    <a:pt x="488950" y="854075"/>
                  </a:lnTo>
                  <a:lnTo>
                    <a:pt x="0" y="854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75" name="任意形状 174">
              <a:extLst>
                <a:ext uri="{FF2B5EF4-FFF2-40B4-BE49-F238E27FC236}">
                  <a16:creationId xmlns:a16="http://schemas.microsoft.com/office/drawing/2014/main" id="{E53496A1-CB8F-38BB-EC56-59926118F8C2}"/>
                </a:ext>
              </a:extLst>
            </p:cNvPr>
            <p:cNvSpPr/>
            <p:nvPr/>
          </p:nvSpPr>
          <p:spPr>
            <a:xfrm flipH="1">
              <a:off x="8344808" y="230601"/>
              <a:ext cx="488950" cy="854075"/>
            </a:xfrm>
            <a:custGeom>
              <a:avLst/>
              <a:gdLst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950" h="854075">
                  <a:moveTo>
                    <a:pt x="0" y="854075"/>
                  </a:moveTo>
                  <a:lnTo>
                    <a:pt x="6350" y="739775"/>
                  </a:lnTo>
                  <a:cubicBezTo>
                    <a:pt x="47625" y="698500"/>
                    <a:pt x="168275" y="606425"/>
                    <a:pt x="273050" y="596900"/>
                  </a:cubicBezTo>
                  <a:lnTo>
                    <a:pt x="381000" y="511175"/>
                  </a:lnTo>
                  <a:lnTo>
                    <a:pt x="377825" y="447675"/>
                  </a:lnTo>
                  <a:lnTo>
                    <a:pt x="355600" y="412750"/>
                  </a:lnTo>
                  <a:lnTo>
                    <a:pt x="355600" y="361950"/>
                  </a:lnTo>
                  <a:lnTo>
                    <a:pt x="323850" y="336550"/>
                  </a:lnTo>
                  <a:lnTo>
                    <a:pt x="301625" y="244475"/>
                  </a:lnTo>
                  <a:lnTo>
                    <a:pt x="330200" y="234950"/>
                  </a:lnTo>
                  <a:lnTo>
                    <a:pt x="304800" y="203200"/>
                  </a:lnTo>
                  <a:lnTo>
                    <a:pt x="301625" y="120650"/>
                  </a:lnTo>
                  <a:lnTo>
                    <a:pt x="358775" y="47625"/>
                  </a:lnTo>
                  <a:lnTo>
                    <a:pt x="409575" y="25400"/>
                  </a:lnTo>
                  <a:lnTo>
                    <a:pt x="438150" y="0"/>
                  </a:lnTo>
                  <a:lnTo>
                    <a:pt x="488950" y="0"/>
                  </a:lnTo>
                  <a:lnTo>
                    <a:pt x="488950" y="854075"/>
                  </a:lnTo>
                  <a:lnTo>
                    <a:pt x="0" y="854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0212FD2F-EC37-8B02-32FB-9B4C8DB044D5}"/>
              </a:ext>
            </a:extLst>
          </p:cNvPr>
          <p:cNvGrpSpPr/>
          <p:nvPr/>
        </p:nvGrpSpPr>
        <p:grpSpPr>
          <a:xfrm>
            <a:off x="5640550" y="4601645"/>
            <a:ext cx="144864" cy="144864"/>
            <a:chOff x="5344073" y="5275977"/>
            <a:chExt cx="216566" cy="216566"/>
          </a:xfrm>
        </p:grpSpPr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0D14AD84-35C8-F7C8-9C5A-05BDC23F91BA}"/>
                </a:ext>
              </a:extLst>
            </p:cNvPr>
            <p:cNvSpPr/>
            <p:nvPr/>
          </p:nvSpPr>
          <p:spPr>
            <a:xfrm>
              <a:off x="5344073" y="5275977"/>
              <a:ext cx="216566" cy="216566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939393"/>
                  </a:gs>
                  <a:gs pos="74000">
                    <a:srgbClr val="62626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72" name="圆角矩形 171">
              <a:extLst>
                <a:ext uri="{FF2B5EF4-FFF2-40B4-BE49-F238E27FC236}">
                  <a16:creationId xmlns:a16="http://schemas.microsoft.com/office/drawing/2014/main" id="{8124B9B0-7601-8D69-75D9-30FFE9DBDD15}"/>
                </a:ext>
              </a:extLst>
            </p:cNvPr>
            <p:cNvSpPr/>
            <p:nvPr/>
          </p:nvSpPr>
          <p:spPr>
            <a:xfrm>
              <a:off x="5444981" y="5304742"/>
              <a:ext cx="18000" cy="90000"/>
            </a:xfrm>
            <a:prstGeom prst="roundRect">
              <a:avLst>
                <a:gd name="adj" fmla="val 50000"/>
              </a:avLst>
            </a:prstGeom>
            <a:gradFill>
              <a:gsLst>
                <a:gs pos="36000">
                  <a:srgbClr val="939393"/>
                </a:gs>
                <a:gs pos="92000">
                  <a:srgbClr val="93939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73" name="圆角矩形 172">
              <a:extLst>
                <a:ext uri="{FF2B5EF4-FFF2-40B4-BE49-F238E27FC236}">
                  <a16:creationId xmlns:a16="http://schemas.microsoft.com/office/drawing/2014/main" id="{1C613E7B-E161-F77A-F75F-63F34AE6494D}"/>
                </a:ext>
              </a:extLst>
            </p:cNvPr>
            <p:cNvSpPr/>
            <p:nvPr/>
          </p:nvSpPr>
          <p:spPr>
            <a:xfrm rot="5400000">
              <a:off x="5488356" y="5339315"/>
              <a:ext cx="18000" cy="90000"/>
            </a:xfrm>
            <a:prstGeom prst="roundRect">
              <a:avLst>
                <a:gd name="adj" fmla="val 50000"/>
              </a:avLst>
            </a:prstGeom>
            <a:gradFill>
              <a:gsLst>
                <a:gs pos="36000">
                  <a:srgbClr val="939393"/>
                </a:gs>
                <a:gs pos="92000">
                  <a:srgbClr val="93939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</p:grpSp>
      <p:sp>
        <p:nvSpPr>
          <p:cNvPr id="143" name="圆角矩形 142">
            <a:extLst>
              <a:ext uri="{FF2B5EF4-FFF2-40B4-BE49-F238E27FC236}">
                <a16:creationId xmlns:a16="http://schemas.microsoft.com/office/drawing/2014/main" id="{46421844-DCA4-03DD-D139-BCECF8CEE10E}"/>
              </a:ext>
            </a:extLst>
          </p:cNvPr>
          <p:cNvSpPr/>
          <p:nvPr/>
        </p:nvSpPr>
        <p:spPr>
          <a:xfrm>
            <a:off x="6342959" y="4567646"/>
            <a:ext cx="362789" cy="255956"/>
          </a:xfrm>
          <a:prstGeom prst="roundRect">
            <a:avLst>
              <a:gd name="adj" fmla="val 9199"/>
            </a:avLst>
          </a:prstGeom>
          <a:solidFill>
            <a:schemeClr val="bg1">
              <a:alpha val="552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grpSp>
        <p:nvGrpSpPr>
          <p:cNvPr id="144" name="图形 135">
            <a:extLst>
              <a:ext uri="{FF2B5EF4-FFF2-40B4-BE49-F238E27FC236}">
                <a16:creationId xmlns:a16="http://schemas.microsoft.com/office/drawing/2014/main" id="{7A080F40-12F5-3E8C-9456-EEACF4B63EBC}"/>
              </a:ext>
            </a:extLst>
          </p:cNvPr>
          <p:cNvGrpSpPr/>
          <p:nvPr/>
        </p:nvGrpSpPr>
        <p:grpSpPr>
          <a:xfrm>
            <a:off x="6457634" y="4593207"/>
            <a:ext cx="120018" cy="131105"/>
            <a:chOff x="5546671" y="2828925"/>
            <a:chExt cx="1098657" cy="1200150"/>
          </a:xfrm>
          <a:gradFill>
            <a:gsLst>
              <a:gs pos="49000">
                <a:srgbClr val="86B7EC"/>
              </a:gs>
              <a:gs pos="5000">
                <a:srgbClr val="D5E2FA"/>
              </a:gs>
              <a:gs pos="51000">
                <a:srgbClr val="268AF3"/>
              </a:gs>
            </a:gsLst>
            <a:lin ang="3600000" scaled="0"/>
          </a:gradFill>
        </p:grpSpPr>
        <p:sp>
          <p:nvSpPr>
            <p:cNvPr id="162" name="任意形状 161">
              <a:extLst>
                <a:ext uri="{FF2B5EF4-FFF2-40B4-BE49-F238E27FC236}">
                  <a16:creationId xmlns:a16="http://schemas.microsoft.com/office/drawing/2014/main" id="{CFEC9C13-9D08-04DD-DE13-74C99DA182C4}"/>
                </a:ext>
              </a:extLst>
            </p:cNvPr>
            <p:cNvSpPr/>
            <p:nvPr/>
          </p:nvSpPr>
          <p:spPr>
            <a:xfrm>
              <a:off x="5546671" y="2828925"/>
              <a:ext cx="284135" cy="276225"/>
            </a:xfrm>
            <a:custGeom>
              <a:avLst/>
              <a:gdLst>
                <a:gd name="connsiteX0" fmla="*/ -1446 w 284135"/>
                <a:gd name="connsiteY0" fmla="*/ 70195 h 276225"/>
                <a:gd name="connsiteX1" fmla="*/ 68451 w 284135"/>
                <a:gd name="connsiteY1" fmla="*/ -60 h 276225"/>
                <a:gd name="connsiteX2" fmla="*/ 212792 w 284135"/>
                <a:gd name="connsiteY2" fmla="*/ -60 h 276225"/>
                <a:gd name="connsiteX3" fmla="*/ 282690 w 284135"/>
                <a:gd name="connsiteY3" fmla="*/ 70195 h 276225"/>
                <a:gd name="connsiteX4" fmla="*/ 282690 w 284135"/>
                <a:gd name="connsiteY4" fmla="*/ 205910 h 276225"/>
                <a:gd name="connsiteX5" fmla="*/ 212792 w 284135"/>
                <a:gd name="connsiteY5" fmla="*/ 276165 h 276225"/>
                <a:gd name="connsiteX6" fmla="*/ 68451 w 284135"/>
                <a:gd name="connsiteY6" fmla="*/ 276165 h 276225"/>
                <a:gd name="connsiteX7" fmla="*/ -1446 w 284135"/>
                <a:gd name="connsiteY7" fmla="*/ 20591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135" h="276225">
                  <a:moveTo>
                    <a:pt x="-1446" y="70195"/>
                  </a:moveTo>
                  <a:cubicBezTo>
                    <a:pt x="-1446" y="31394"/>
                    <a:pt x="29809" y="-60"/>
                    <a:pt x="68451" y="-60"/>
                  </a:cubicBezTo>
                  <a:lnTo>
                    <a:pt x="212792" y="-60"/>
                  </a:lnTo>
                  <a:cubicBezTo>
                    <a:pt x="251434" y="-60"/>
                    <a:pt x="282690" y="31394"/>
                    <a:pt x="282690" y="70195"/>
                  </a:cubicBezTo>
                  <a:lnTo>
                    <a:pt x="282690" y="205910"/>
                  </a:lnTo>
                  <a:cubicBezTo>
                    <a:pt x="282690" y="244711"/>
                    <a:pt x="251434" y="276165"/>
                    <a:pt x="212792" y="276165"/>
                  </a:cubicBezTo>
                  <a:lnTo>
                    <a:pt x="68451" y="276165"/>
                  </a:lnTo>
                  <a:cubicBezTo>
                    <a:pt x="29809" y="276165"/>
                    <a:pt x="-1446" y="244711"/>
                    <a:pt x="-1446" y="205910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3" name="任意形状 162">
              <a:extLst>
                <a:ext uri="{FF2B5EF4-FFF2-40B4-BE49-F238E27FC236}">
                  <a16:creationId xmlns:a16="http://schemas.microsoft.com/office/drawing/2014/main" id="{65A1E390-1DEE-9777-6F93-63B06D2D8327}"/>
                </a:ext>
              </a:extLst>
            </p:cNvPr>
            <p:cNvSpPr/>
            <p:nvPr/>
          </p:nvSpPr>
          <p:spPr>
            <a:xfrm>
              <a:off x="5963403" y="2828925"/>
              <a:ext cx="274664" cy="276225"/>
            </a:xfrm>
            <a:custGeom>
              <a:avLst/>
              <a:gdLst>
                <a:gd name="connsiteX0" fmla="*/ -1446 w 274664"/>
                <a:gd name="connsiteY0" fmla="*/ 70195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5 h 276225"/>
                <a:gd name="connsiteX4" fmla="*/ 273218 w 274664"/>
                <a:gd name="connsiteY4" fmla="*/ 205911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1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5"/>
                  </a:moveTo>
                  <a:cubicBezTo>
                    <a:pt x="-1446" y="31394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4"/>
                    <a:pt x="273218" y="70195"/>
                  </a:cubicBezTo>
                  <a:lnTo>
                    <a:pt x="273218" y="205911"/>
                  </a:lnTo>
                  <a:cubicBezTo>
                    <a:pt x="273218" y="244711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1"/>
                    <a:pt x="-1446" y="205911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4" name="任意形状 163">
              <a:extLst>
                <a:ext uri="{FF2B5EF4-FFF2-40B4-BE49-F238E27FC236}">
                  <a16:creationId xmlns:a16="http://schemas.microsoft.com/office/drawing/2014/main" id="{F39E138D-3210-2E35-D713-AE02DDCF9C54}"/>
                </a:ext>
              </a:extLst>
            </p:cNvPr>
            <p:cNvSpPr/>
            <p:nvPr/>
          </p:nvSpPr>
          <p:spPr>
            <a:xfrm>
              <a:off x="6370664" y="2828925"/>
              <a:ext cx="274664" cy="276225"/>
            </a:xfrm>
            <a:custGeom>
              <a:avLst/>
              <a:gdLst>
                <a:gd name="connsiteX0" fmla="*/ -1446 w 274664"/>
                <a:gd name="connsiteY0" fmla="*/ 70195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5 h 276225"/>
                <a:gd name="connsiteX4" fmla="*/ 273218 w 274664"/>
                <a:gd name="connsiteY4" fmla="*/ 205911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1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5"/>
                  </a:moveTo>
                  <a:cubicBezTo>
                    <a:pt x="-1446" y="31394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4"/>
                    <a:pt x="273218" y="70195"/>
                  </a:cubicBezTo>
                  <a:lnTo>
                    <a:pt x="273218" y="205911"/>
                  </a:lnTo>
                  <a:cubicBezTo>
                    <a:pt x="273218" y="244711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1"/>
                    <a:pt x="-1446" y="205911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5" name="任意形状 164">
              <a:extLst>
                <a:ext uri="{FF2B5EF4-FFF2-40B4-BE49-F238E27FC236}">
                  <a16:creationId xmlns:a16="http://schemas.microsoft.com/office/drawing/2014/main" id="{52825AC8-67BA-D554-6DBD-9635113FDCE6}"/>
                </a:ext>
              </a:extLst>
            </p:cNvPr>
            <p:cNvSpPr/>
            <p:nvPr/>
          </p:nvSpPr>
          <p:spPr>
            <a:xfrm>
              <a:off x="5546671" y="3295650"/>
              <a:ext cx="284135" cy="266700"/>
            </a:xfrm>
            <a:custGeom>
              <a:avLst/>
              <a:gdLst>
                <a:gd name="connsiteX0" fmla="*/ -1446 w 284135"/>
                <a:gd name="connsiteY0" fmla="*/ 67777 h 266700"/>
                <a:gd name="connsiteX1" fmla="*/ 65989 w 284135"/>
                <a:gd name="connsiteY1" fmla="*/ -60 h 266700"/>
                <a:gd name="connsiteX2" fmla="*/ 215255 w 284135"/>
                <a:gd name="connsiteY2" fmla="*/ -60 h 266700"/>
                <a:gd name="connsiteX3" fmla="*/ 282690 w 284135"/>
                <a:gd name="connsiteY3" fmla="*/ 67777 h 266700"/>
                <a:gd name="connsiteX4" fmla="*/ 282690 w 284135"/>
                <a:gd name="connsiteY4" fmla="*/ 198803 h 266700"/>
                <a:gd name="connsiteX5" fmla="*/ 215255 w 284135"/>
                <a:gd name="connsiteY5" fmla="*/ 266640 h 266700"/>
                <a:gd name="connsiteX6" fmla="*/ 65989 w 284135"/>
                <a:gd name="connsiteY6" fmla="*/ 266640 h 266700"/>
                <a:gd name="connsiteX7" fmla="*/ -1446 w 284135"/>
                <a:gd name="connsiteY7" fmla="*/ 1988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135" h="266700">
                  <a:moveTo>
                    <a:pt x="-1446" y="67777"/>
                  </a:moveTo>
                  <a:cubicBezTo>
                    <a:pt x="-1446" y="30306"/>
                    <a:pt x="28767" y="-60"/>
                    <a:pt x="65989" y="-60"/>
                  </a:cubicBezTo>
                  <a:lnTo>
                    <a:pt x="215255" y="-60"/>
                  </a:lnTo>
                  <a:cubicBezTo>
                    <a:pt x="252477" y="-60"/>
                    <a:pt x="282690" y="30306"/>
                    <a:pt x="282690" y="67777"/>
                  </a:cubicBezTo>
                  <a:lnTo>
                    <a:pt x="282690" y="198803"/>
                  </a:lnTo>
                  <a:cubicBezTo>
                    <a:pt x="282690" y="236274"/>
                    <a:pt x="252477" y="266640"/>
                    <a:pt x="215255" y="266640"/>
                  </a:cubicBezTo>
                  <a:lnTo>
                    <a:pt x="65989" y="266640"/>
                  </a:lnTo>
                  <a:cubicBezTo>
                    <a:pt x="28767" y="266640"/>
                    <a:pt x="-1446" y="236274"/>
                    <a:pt x="-1446" y="198803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6" name="任意形状 165">
              <a:extLst>
                <a:ext uri="{FF2B5EF4-FFF2-40B4-BE49-F238E27FC236}">
                  <a16:creationId xmlns:a16="http://schemas.microsoft.com/office/drawing/2014/main" id="{D8DC5295-5273-BD9E-EA79-AA80718D64E5}"/>
                </a:ext>
              </a:extLst>
            </p:cNvPr>
            <p:cNvSpPr/>
            <p:nvPr/>
          </p:nvSpPr>
          <p:spPr>
            <a:xfrm>
              <a:off x="5963403" y="3295650"/>
              <a:ext cx="274664" cy="266700"/>
            </a:xfrm>
            <a:custGeom>
              <a:avLst/>
              <a:gdLst>
                <a:gd name="connsiteX0" fmla="*/ -1446 w 274664"/>
                <a:gd name="connsiteY0" fmla="*/ 67777 h 266700"/>
                <a:gd name="connsiteX1" fmla="*/ 65989 w 274664"/>
                <a:gd name="connsiteY1" fmla="*/ -60 h 266700"/>
                <a:gd name="connsiteX2" fmla="*/ 205784 w 274664"/>
                <a:gd name="connsiteY2" fmla="*/ -60 h 266700"/>
                <a:gd name="connsiteX3" fmla="*/ 273218 w 274664"/>
                <a:gd name="connsiteY3" fmla="*/ 67777 h 266700"/>
                <a:gd name="connsiteX4" fmla="*/ 273218 w 274664"/>
                <a:gd name="connsiteY4" fmla="*/ 198803 h 266700"/>
                <a:gd name="connsiteX5" fmla="*/ 205784 w 274664"/>
                <a:gd name="connsiteY5" fmla="*/ 266640 h 266700"/>
                <a:gd name="connsiteX6" fmla="*/ 65989 w 274664"/>
                <a:gd name="connsiteY6" fmla="*/ 266640 h 266700"/>
                <a:gd name="connsiteX7" fmla="*/ -1446 w 274664"/>
                <a:gd name="connsiteY7" fmla="*/ 1988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66700">
                  <a:moveTo>
                    <a:pt x="-1446" y="67777"/>
                  </a:moveTo>
                  <a:cubicBezTo>
                    <a:pt x="-1446" y="30306"/>
                    <a:pt x="28767" y="-60"/>
                    <a:pt x="65989" y="-60"/>
                  </a:cubicBezTo>
                  <a:lnTo>
                    <a:pt x="205784" y="-60"/>
                  </a:lnTo>
                  <a:cubicBezTo>
                    <a:pt x="243006" y="-60"/>
                    <a:pt x="273218" y="30306"/>
                    <a:pt x="273218" y="67777"/>
                  </a:cubicBezTo>
                  <a:lnTo>
                    <a:pt x="273218" y="198803"/>
                  </a:lnTo>
                  <a:cubicBezTo>
                    <a:pt x="273218" y="236274"/>
                    <a:pt x="243006" y="266640"/>
                    <a:pt x="205784" y="266640"/>
                  </a:cubicBezTo>
                  <a:lnTo>
                    <a:pt x="65989" y="266640"/>
                  </a:lnTo>
                  <a:cubicBezTo>
                    <a:pt x="28767" y="266640"/>
                    <a:pt x="-1446" y="236274"/>
                    <a:pt x="-1446" y="198803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7" name="任意形状 166">
              <a:extLst>
                <a:ext uri="{FF2B5EF4-FFF2-40B4-BE49-F238E27FC236}">
                  <a16:creationId xmlns:a16="http://schemas.microsoft.com/office/drawing/2014/main" id="{78752C63-0C07-955D-55F9-D5F78D304BD1}"/>
                </a:ext>
              </a:extLst>
            </p:cNvPr>
            <p:cNvSpPr/>
            <p:nvPr/>
          </p:nvSpPr>
          <p:spPr>
            <a:xfrm>
              <a:off x="6370664" y="3295650"/>
              <a:ext cx="274664" cy="266700"/>
            </a:xfrm>
            <a:custGeom>
              <a:avLst/>
              <a:gdLst>
                <a:gd name="connsiteX0" fmla="*/ -1446 w 274664"/>
                <a:gd name="connsiteY0" fmla="*/ 67777 h 266700"/>
                <a:gd name="connsiteX1" fmla="*/ 65989 w 274664"/>
                <a:gd name="connsiteY1" fmla="*/ -60 h 266700"/>
                <a:gd name="connsiteX2" fmla="*/ 205784 w 274664"/>
                <a:gd name="connsiteY2" fmla="*/ -60 h 266700"/>
                <a:gd name="connsiteX3" fmla="*/ 273218 w 274664"/>
                <a:gd name="connsiteY3" fmla="*/ 67777 h 266700"/>
                <a:gd name="connsiteX4" fmla="*/ 273218 w 274664"/>
                <a:gd name="connsiteY4" fmla="*/ 198803 h 266700"/>
                <a:gd name="connsiteX5" fmla="*/ 205784 w 274664"/>
                <a:gd name="connsiteY5" fmla="*/ 266640 h 266700"/>
                <a:gd name="connsiteX6" fmla="*/ 65989 w 274664"/>
                <a:gd name="connsiteY6" fmla="*/ 266640 h 266700"/>
                <a:gd name="connsiteX7" fmla="*/ -1446 w 274664"/>
                <a:gd name="connsiteY7" fmla="*/ 1988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66700">
                  <a:moveTo>
                    <a:pt x="-1446" y="67777"/>
                  </a:moveTo>
                  <a:cubicBezTo>
                    <a:pt x="-1446" y="30306"/>
                    <a:pt x="28767" y="-60"/>
                    <a:pt x="65989" y="-60"/>
                  </a:cubicBezTo>
                  <a:lnTo>
                    <a:pt x="205784" y="-60"/>
                  </a:lnTo>
                  <a:cubicBezTo>
                    <a:pt x="243006" y="-60"/>
                    <a:pt x="273218" y="30306"/>
                    <a:pt x="273218" y="67777"/>
                  </a:cubicBezTo>
                  <a:lnTo>
                    <a:pt x="273218" y="198803"/>
                  </a:lnTo>
                  <a:cubicBezTo>
                    <a:pt x="273218" y="236274"/>
                    <a:pt x="243006" y="266640"/>
                    <a:pt x="205784" y="266640"/>
                  </a:cubicBezTo>
                  <a:lnTo>
                    <a:pt x="65989" y="266640"/>
                  </a:lnTo>
                  <a:cubicBezTo>
                    <a:pt x="28767" y="266640"/>
                    <a:pt x="-1446" y="236274"/>
                    <a:pt x="-1446" y="198803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8" name="任意形状 167">
              <a:extLst>
                <a:ext uri="{FF2B5EF4-FFF2-40B4-BE49-F238E27FC236}">
                  <a16:creationId xmlns:a16="http://schemas.microsoft.com/office/drawing/2014/main" id="{444AB78C-545F-19FA-4CFE-1F5C920C9B70}"/>
                </a:ext>
              </a:extLst>
            </p:cNvPr>
            <p:cNvSpPr/>
            <p:nvPr/>
          </p:nvSpPr>
          <p:spPr>
            <a:xfrm>
              <a:off x="5546671" y="3752850"/>
              <a:ext cx="284135" cy="276225"/>
            </a:xfrm>
            <a:custGeom>
              <a:avLst/>
              <a:gdLst>
                <a:gd name="connsiteX0" fmla="*/ -1446 w 284135"/>
                <a:gd name="connsiteY0" fmla="*/ 70196 h 276225"/>
                <a:gd name="connsiteX1" fmla="*/ 68451 w 284135"/>
                <a:gd name="connsiteY1" fmla="*/ -60 h 276225"/>
                <a:gd name="connsiteX2" fmla="*/ 212792 w 284135"/>
                <a:gd name="connsiteY2" fmla="*/ -60 h 276225"/>
                <a:gd name="connsiteX3" fmla="*/ 282690 w 284135"/>
                <a:gd name="connsiteY3" fmla="*/ 70196 h 276225"/>
                <a:gd name="connsiteX4" fmla="*/ 282690 w 284135"/>
                <a:gd name="connsiteY4" fmla="*/ 205909 h 276225"/>
                <a:gd name="connsiteX5" fmla="*/ 212792 w 284135"/>
                <a:gd name="connsiteY5" fmla="*/ 276165 h 276225"/>
                <a:gd name="connsiteX6" fmla="*/ 68451 w 284135"/>
                <a:gd name="connsiteY6" fmla="*/ 276165 h 276225"/>
                <a:gd name="connsiteX7" fmla="*/ -1446 w 284135"/>
                <a:gd name="connsiteY7" fmla="*/ 20590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135" h="276225">
                  <a:moveTo>
                    <a:pt x="-1446" y="70196"/>
                  </a:moveTo>
                  <a:cubicBezTo>
                    <a:pt x="-1446" y="31392"/>
                    <a:pt x="29809" y="-60"/>
                    <a:pt x="68451" y="-60"/>
                  </a:cubicBezTo>
                  <a:lnTo>
                    <a:pt x="212792" y="-60"/>
                  </a:lnTo>
                  <a:cubicBezTo>
                    <a:pt x="251434" y="-60"/>
                    <a:pt x="282690" y="31392"/>
                    <a:pt x="282690" y="70196"/>
                  </a:cubicBezTo>
                  <a:lnTo>
                    <a:pt x="282690" y="205909"/>
                  </a:lnTo>
                  <a:cubicBezTo>
                    <a:pt x="282690" y="244713"/>
                    <a:pt x="251434" y="276165"/>
                    <a:pt x="212792" y="276165"/>
                  </a:cubicBezTo>
                  <a:lnTo>
                    <a:pt x="68451" y="276165"/>
                  </a:lnTo>
                  <a:cubicBezTo>
                    <a:pt x="29809" y="276165"/>
                    <a:pt x="-1446" y="244713"/>
                    <a:pt x="-1446" y="205909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9" name="任意形状 168">
              <a:extLst>
                <a:ext uri="{FF2B5EF4-FFF2-40B4-BE49-F238E27FC236}">
                  <a16:creationId xmlns:a16="http://schemas.microsoft.com/office/drawing/2014/main" id="{2C77740B-65C8-82BB-8AC9-8357F276CAA8}"/>
                </a:ext>
              </a:extLst>
            </p:cNvPr>
            <p:cNvSpPr/>
            <p:nvPr/>
          </p:nvSpPr>
          <p:spPr>
            <a:xfrm>
              <a:off x="5963403" y="3752850"/>
              <a:ext cx="274664" cy="276225"/>
            </a:xfrm>
            <a:custGeom>
              <a:avLst/>
              <a:gdLst>
                <a:gd name="connsiteX0" fmla="*/ -1446 w 274664"/>
                <a:gd name="connsiteY0" fmla="*/ 70196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6 h 276225"/>
                <a:gd name="connsiteX4" fmla="*/ 273218 w 274664"/>
                <a:gd name="connsiteY4" fmla="*/ 205909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0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6"/>
                  </a:moveTo>
                  <a:cubicBezTo>
                    <a:pt x="-1446" y="31392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2"/>
                    <a:pt x="273218" y="70196"/>
                  </a:cubicBezTo>
                  <a:lnTo>
                    <a:pt x="273218" y="205909"/>
                  </a:lnTo>
                  <a:cubicBezTo>
                    <a:pt x="273218" y="244713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3"/>
                    <a:pt x="-1446" y="205909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70" name="任意形状 169">
              <a:extLst>
                <a:ext uri="{FF2B5EF4-FFF2-40B4-BE49-F238E27FC236}">
                  <a16:creationId xmlns:a16="http://schemas.microsoft.com/office/drawing/2014/main" id="{466CD034-A567-44B0-0DCB-ECE416516881}"/>
                </a:ext>
              </a:extLst>
            </p:cNvPr>
            <p:cNvSpPr/>
            <p:nvPr/>
          </p:nvSpPr>
          <p:spPr>
            <a:xfrm>
              <a:off x="6370664" y="3752850"/>
              <a:ext cx="274664" cy="276225"/>
            </a:xfrm>
            <a:custGeom>
              <a:avLst/>
              <a:gdLst>
                <a:gd name="connsiteX0" fmla="*/ -1446 w 274664"/>
                <a:gd name="connsiteY0" fmla="*/ 70196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6 h 276225"/>
                <a:gd name="connsiteX4" fmla="*/ 273218 w 274664"/>
                <a:gd name="connsiteY4" fmla="*/ 205909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0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6"/>
                  </a:moveTo>
                  <a:cubicBezTo>
                    <a:pt x="-1446" y="31392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2"/>
                    <a:pt x="273218" y="70196"/>
                  </a:cubicBezTo>
                  <a:lnTo>
                    <a:pt x="273218" y="205909"/>
                  </a:lnTo>
                  <a:cubicBezTo>
                    <a:pt x="273218" y="244713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3"/>
                    <a:pt x="-1446" y="205909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</p:grpSp>
      <p:grpSp>
        <p:nvGrpSpPr>
          <p:cNvPr id="145" name="图形 152">
            <a:extLst>
              <a:ext uri="{FF2B5EF4-FFF2-40B4-BE49-F238E27FC236}">
                <a16:creationId xmlns:a16="http://schemas.microsoft.com/office/drawing/2014/main" id="{DCB2B4A6-9FA8-4FA5-9FC7-F4E5749F8EE0}"/>
              </a:ext>
            </a:extLst>
          </p:cNvPr>
          <p:cNvGrpSpPr/>
          <p:nvPr/>
        </p:nvGrpSpPr>
        <p:grpSpPr>
          <a:xfrm>
            <a:off x="6795960" y="4633867"/>
            <a:ext cx="201661" cy="83765"/>
            <a:chOff x="6399016" y="4826509"/>
            <a:chExt cx="394252" cy="163763"/>
          </a:xfrm>
          <a:noFill/>
        </p:grpSpPr>
        <p:sp>
          <p:nvSpPr>
            <p:cNvPr id="159" name="任意形状 158">
              <a:extLst>
                <a:ext uri="{FF2B5EF4-FFF2-40B4-BE49-F238E27FC236}">
                  <a16:creationId xmlns:a16="http://schemas.microsoft.com/office/drawing/2014/main" id="{F55A52B9-FCFE-2E78-E064-944ECDAF87A9}"/>
                </a:ext>
              </a:extLst>
            </p:cNvPr>
            <p:cNvSpPr/>
            <p:nvPr/>
          </p:nvSpPr>
          <p:spPr>
            <a:xfrm>
              <a:off x="6399016" y="4826509"/>
              <a:ext cx="159578" cy="161925"/>
            </a:xfrm>
            <a:custGeom>
              <a:avLst/>
              <a:gdLst>
                <a:gd name="connsiteX0" fmla="*/ -948 w 159578"/>
                <a:gd name="connsiteY0" fmla="*/ 80079 h 161925"/>
                <a:gd name="connsiteX1" fmla="*/ 78841 w 159578"/>
                <a:gd name="connsiteY1" fmla="*/ -884 h 161925"/>
                <a:gd name="connsiteX2" fmla="*/ 158630 w 159578"/>
                <a:gd name="connsiteY2" fmla="*/ 80079 h 161925"/>
                <a:gd name="connsiteX3" fmla="*/ 78841 w 159578"/>
                <a:gd name="connsiteY3" fmla="*/ 161041 h 161925"/>
                <a:gd name="connsiteX4" fmla="*/ -948 w 159578"/>
                <a:gd name="connsiteY4" fmla="*/ 8007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78" h="161925">
                  <a:moveTo>
                    <a:pt x="-948" y="80079"/>
                  </a:moveTo>
                  <a:cubicBezTo>
                    <a:pt x="-948" y="35368"/>
                    <a:pt x="34779" y="-884"/>
                    <a:pt x="78841" y="-884"/>
                  </a:cubicBezTo>
                  <a:cubicBezTo>
                    <a:pt x="122903" y="-884"/>
                    <a:pt x="158630" y="35368"/>
                    <a:pt x="158630" y="80079"/>
                  </a:cubicBezTo>
                  <a:cubicBezTo>
                    <a:pt x="158630" y="124789"/>
                    <a:pt x="122903" y="161041"/>
                    <a:pt x="78841" y="161041"/>
                  </a:cubicBezTo>
                  <a:cubicBezTo>
                    <a:pt x="34779" y="161041"/>
                    <a:pt x="-948" y="124789"/>
                    <a:pt x="-948" y="80079"/>
                  </a:cubicBezTo>
                  <a:close/>
                </a:path>
              </a:pathLst>
            </a:custGeom>
            <a:noFill/>
            <a:ln w="25400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0" name="任意形状 159">
              <a:extLst>
                <a:ext uri="{FF2B5EF4-FFF2-40B4-BE49-F238E27FC236}">
                  <a16:creationId xmlns:a16="http://schemas.microsoft.com/office/drawing/2014/main" id="{8AA815D6-903C-DE97-5B8C-D20B767FC3F6}"/>
                </a:ext>
              </a:extLst>
            </p:cNvPr>
            <p:cNvSpPr/>
            <p:nvPr/>
          </p:nvSpPr>
          <p:spPr>
            <a:xfrm>
              <a:off x="6633690" y="4826509"/>
              <a:ext cx="159578" cy="161925"/>
            </a:xfrm>
            <a:custGeom>
              <a:avLst/>
              <a:gdLst>
                <a:gd name="connsiteX0" fmla="*/ -948 w 159578"/>
                <a:gd name="connsiteY0" fmla="*/ 80079 h 161925"/>
                <a:gd name="connsiteX1" fmla="*/ 78841 w 159578"/>
                <a:gd name="connsiteY1" fmla="*/ -884 h 161925"/>
                <a:gd name="connsiteX2" fmla="*/ 158630 w 159578"/>
                <a:gd name="connsiteY2" fmla="*/ 80079 h 161925"/>
                <a:gd name="connsiteX3" fmla="*/ 78841 w 159578"/>
                <a:gd name="connsiteY3" fmla="*/ 161041 h 161925"/>
                <a:gd name="connsiteX4" fmla="*/ -948 w 159578"/>
                <a:gd name="connsiteY4" fmla="*/ 8007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78" h="161925">
                  <a:moveTo>
                    <a:pt x="-948" y="80079"/>
                  </a:moveTo>
                  <a:cubicBezTo>
                    <a:pt x="-948" y="35368"/>
                    <a:pt x="34779" y="-884"/>
                    <a:pt x="78841" y="-884"/>
                  </a:cubicBezTo>
                  <a:cubicBezTo>
                    <a:pt x="122903" y="-884"/>
                    <a:pt x="158630" y="35368"/>
                    <a:pt x="158630" y="80079"/>
                  </a:cubicBezTo>
                  <a:cubicBezTo>
                    <a:pt x="158630" y="124789"/>
                    <a:pt x="122903" y="161041"/>
                    <a:pt x="78841" y="161041"/>
                  </a:cubicBezTo>
                  <a:cubicBezTo>
                    <a:pt x="34779" y="161041"/>
                    <a:pt x="-948" y="124789"/>
                    <a:pt x="-948" y="80079"/>
                  </a:cubicBezTo>
                  <a:close/>
                </a:path>
              </a:pathLst>
            </a:custGeom>
            <a:noFill/>
            <a:ln w="25400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  <p:sp>
          <p:nvSpPr>
            <p:cNvPr id="161" name="任意形状 160">
              <a:extLst>
                <a:ext uri="{FF2B5EF4-FFF2-40B4-BE49-F238E27FC236}">
                  <a16:creationId xmlns:a16="http://schemas.microsoft.com/office/drawing/2014/main" id="{952573F1-7699-16D2-CE77-17656573C35A}"/>
                </a:ext>
              </a:extLst>
            </p:cNvPr>
            <p:cNvSpPr/>
            <p:nvPr/>
          </p:nvSpPr>
          <p:spPr>
            <a:xfrm flipV="1">
              <a:off x="6483499" y="4988433"/>
              <a:ext cx="228602" cy="1839"/>
            </a:xfrm>
            <a:custGeom>
              <a:avLst/>
              <a:gdLst>
                <a:gd name="connsiteX0" fmla="*/ 11 w 228602"/>
                <a:gd name="connsiteY0" fmla="*/ 20 h 1839"/>
                <a:gd name="connsiteX1" fmla="*/ 228613 w 228602"/>
                <a:gd name="connsiteY1" fmla="*/ 1859 h 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2" h="1839">
                  <a:moveTo>
                    <a:pt x="11" y="20"/>
                  </a:moveTo>
                  <a:lnTo>
                    <a:pt x="228613" y="1859"/>
                  </a:lnTo>
                </a:path>
              </a:pathLst>
            </a:custGeom>
            <a:noFill/>
            <a:ln w="25400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8C8B85AE-F21E-6E4F-B880-7B88B8850987}"/>
              </a:ext>
            </a:extLst>
          </p:cNvPr>
          <p:cNvGrpSpPr/>
          <p:nvPr/>
        </p:nvGrpSpPr>
        <p:grpSpPr>
          <a:xfrm>
            <a:off x="5348921" y="4255880"/>
            <a:ext cx="215260" cy="144865"/>
            <a:chOff x="4962025" y="4757801"/>
            <a:chExt cx="321806" cy="216567"/>
          </a:xfrm>
        </p:grpSpPr>
        <p:grpSp>
          <p:nvGrpSpPr>
            <p:cNvPr id="155" name="组合 154">
              <a:extLst>
                <a:ext uri="{FF2B5EF4-FFF2-40B4-BE49-F238E27FC236}">
                  <a16:creationId xmlns:a16="http://schemas.microsoft.com/office/drawing/2014/main" id="{691B639B-4D3B-1DB1-3B6B-C2E9279CA81F}"/>
                </a:ext>
              </a:extLst>
            </p:cNvPr>
            <p:cNvGrpSpPr/>
            <p:nvPr/>
          </p:nvGrpSpPr>
          <p:grpSpPr>
            <a:xfrm>
              <a:off x="5035866" y="4757801"/>
              <a:ext cx="247965" cy="216567"/>
              <a:chOff x="7855858" y="230601"/>
              <a:chExt cx="977900" cy="854076"/>
            </a:xfrm>
            <a:gradFill>
              <a:gsLst>
                <a:gs pos="0">
                  <a:srgbClr val="626262"/>
                </a:gs>
                <a:gs pos="75000">
                  <a:srgbClr val="939393"/>
                </a:gs>
              </a:gsLst>
              <a:lin ang="5400000" scaled="0"/>
            </a:gradFill>
            <a:effectLst>
              <a:outerShdw blurRad="21483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任意形状 156">
                <a:extLst>
                  <a:ext uri="{FF2B5EF4-FFF2-40B4-BE49-F238E27FC236}">
                    <a16:creationId xmlns:a16="http://schemas.microsoft.com/office/drawing/2014/main" id="{28734E11-439F-7A4F-64AA-FA3FDB411199}"/>
                  </a:ext>
                </a:extLst>
              </p:cNvPr>
              <p:cNvSpPr/>
              <p:nvPr/>
            </p:nvSpPr>
            <p:spPr>
              <a:xfrm>
                <a:off x="7855858" y="230602"/>
                <a:ext cx="488950" cy="854075"/>
              </a:xfrm>
              <a:custGeom>
                <a:avLst/>
                <a:gdLst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8950" h="854075">
                    <a:moveTo>
                      <a:pt x="0" y="854075"/>
                    </a:moveTo>
                    <a:lnTo>
                      <a:pt x="6350" y="739775"/>
                    </a:lnTo>
                    <a:cubicBezTo>
                      <a:pt x="47625" y="698500"/>
                      <a:pt x="168275" y="606425"/>
                      <a:pt x="273050" y="596900"/>
                    </a:cubicBezTo>
                    <a:lnTo>
                      <a:pt x="381000" y="511175"/>
                    </a:lnTo>
                    <a:lnTo>
                      <a:pt x="377825" y="447675"/>
                    </a:lnTo>
                    <a:lnTo>
                      <a:pt x="355600" y="412750"/>
                    </a:lnTo>
                    <a:lnTo>
                      <a:pt x="355600" y="361950"/>
                    </a:lnTo>
                    <a:lnTo>
                      <a:pt x="323850" y="336550"/>
                    </a:lnTo>
                    <a:lnTo>
                      <a:pt x="301625" y="244475"/>
                    </a:lnTo>
                    <a:lnTo>
                      <a:pt x="330200" y="234950"/>
                    </a:lnTo>
                    <a:lnTo>
                      <a:pt x="304800" y="203200"/>
                    </a:lnTo>
                    <a:lnTo>
                      <a:pt x="301625" y="120650"/>
                    </a:lnTo>
                    <a:lnTo>
                      <a:pt x="358775" y="47625"/>
                    </a:lnTo>
                    <a:lnTo>
                      <a:pt x="409575" y="25400"/>
                    </a:lnTo>
                    <a:lnTo>
                      <a:pt x="438150" y="0"/>
                    </a:lnTo>
                    <a:lnTo>
                      <a:pt x="488950" y="0"/>
                    </a:lnTo>
                    <a:lnTo>
                      <a:pt x="488950" y="854075"/>
                    </a:lnTo>
                    <a:lnTo>
                      <a:pt x="0" y="8540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158" name="任意形状 157">
                <a:extLst>
                  <a:ext uri="{FF2B5EF4-FFF2-40B4-BE49-F238E27FC236}">
                    <a16:creationId xmlns:a16="http://schemas.microsoft.com/office/drawing/2014/main" id="{FBA18A8B-ABF8-10CF-2A88-63B6E70E1705}"/>
                  </a:ext>
                </a:extLst>
              </p:cNvPr>
              <p:cNvSpPr/>
              <p:nvPr/>
            </p:nvSpPr>
            <p:spPr>
              <a:xfrm flipH="1">
                <a:off x="8344808" y="230601"/>
                <a:ext cx="488950" cy="854075"/>
              </a:xfrm>
              <a:custGeom>
                <a:avLst/>
                <a:gdLst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8950" h="854075">
                    <a:moveTo>
                      <a:pt x="0" y="854075"/>
                    </a:moveTo>
                    <a:lnTo>
                      <a:pt x="6350" y="739775"/>
                    </a:lnTo>
                    <a:cubicBezTo>
                      <a:pt x="47625" y="698500"/>
                      <a:pt x="168275" y="606425"/>
                      <a:pt x="273050" y="596900"/>
                    </a:cubicBezTo>
                    <a:lnTo>
                      <a:pt x="381000" y="511175"/>
                    </a:lnTo>
                    <a:lnTo>
                      <a:pt x="377825" y="447675"/>
                    </a:lnTo>
                    <a:lnTo>
                      <a:pt x="355600" y="412750"/>
                    </a:lnTo>
                    <a:lnTo>
                      <a:pt x="355600" y="361950"/>
                    </a:lnTo>
                    <a:lnTo>
                      <a:pt x="323850" y="336550"/>
                    </a:lnTo>
                    <a:lnTo>
                      <a:pt x="301625" y="244475"/>
                    </a:lnTo>
                    <a:lnTo>
                      <a:pt x="330200" y="234950"/>
                    </a:lnTo>
                    <a:lnTo>
                      <a:pt x="304800" y="203200"/>
                    </a:lnTo>
                    <a:lnTo>
                      <a:pt x="301625" y="120650"/>
                    </a:lnTo>
                    <a:lnTo>
                      <a:pt x="358775" y="47625"/>
                    </a:lnTo>
                    <a:lnTo>
                      <a:pt x="409575" y="25400"/>
                    </a:lnTo>
                    <a:lnTo>
                      <a:pt x="438150" y="0"/>
                    </a:lnTo>
                    <a:lnTo>
                      <a:pt x="488950" y="0"/>
                    </a:lnTo>
                    <a:lnTo>
                      <a:pt x="488950" y="854075"/>
                    </a:lnTo>
                    <a:lnTo>
                      <a:pt x="0" y="8540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156" name="加号 155">
              <a:extLst>
                <a:ext uri="{FF2B5EF4-FFF2-40B4-BE49-F238E27FC236}">
                  <a16:creationId xmlns:a16="http://schemas.microsoft.com/office/drawing/2014/main" id="{75E7B1CA-94A1-3277-9EE9-AC76BB1EEF5D}"/>
                </a:ext>
              </a:extLst>
            </p:cNvPr>
            <p:cNvSpPr/>
            <p:nvPr/>
          </p:nvSpPr>
          <p:spPr>
            <a:xfrm>
              <a:off x="4962025" y="4782181"/>
              <a:ext cx="118116" cy="118116"/>
            </a:xfrm>
            <a:prstGeom prst="mathPlus">
              <a:avLst>
                <a:gd name="adj1" fmla="val 12767"/>
              </a:avLst>
            </a:prstGeom>
            <a:gradFill>
              <a:gsLst>
                <a:gs pos="0">
                  <a:srgbClr val="626262"/>
                </a:gs>
                <a:gs pos="75000">
                  <a:srgbClr val="939393"/>
                </a:gs>
              </a:gsLst>
              <a:lin ang="5400000" scaled="0"/>
            </a:gradFill>
            <a:ln>
              <a:noFill/>
            </a:ln>
            <a:effectLst>
              <a:outerShdw blurRad="23255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/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A3DD199C-D22B-F3EC-0469-25B50C5958F1}"/>
              </a:ext>
            </a:extLst>
          </p:cNvPr>
          <p:cNvGrpSpPr/>
          <p:nvPr/>
        </p:nvGrpSpPr>
        <p:grpSpPr>
          <a:xfrm>
            <a:off x="6662347" y="4285180"/>
            <a:ext cx="169904" cy="100025"/>
            <a:chOff x="6925547" y="4801604"/>
            <a:chExt cx="254000" cy="149533"/>
          </a:xfrm>
          <a:effectLst>
            <a:outerShdw blurRad="14194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3" name="圆角矩形 174">
              <a:extLst>
                <a:ext uri="{FF2B5EF4-FFF2-40B4-BE49-F238E27FC236}">
                  <a16:creationId xmlns:a16="http://schemas.microsoft.com/office/drawing/2014/main" id="{E426D6AC-7D40-B913-14F7-BC994E2E3064}"/>
                </a:ext>
              </a:extLst>
            </p:cNvPr>
            <p:cNvSpPr/>
            <p:nvPr/>
          </p:nvSpPr>
          <p:spPr>
            <a:xfrm>
              <a:off x="6925547" y="4801604"/>
              <a:ext cx="254000" cy="149533"/>
            </a:xfrm>
            <a:custGeom>
              <a:avLst/>
              <a:gdLst>
                <a:gd name="connsiteX0" fmla="*/ 0 w 1545311"/>
                <a:gd name="connsiteY0" fmla="*/ 145655 h 873913"/>
                <a:gd name="connsiteX1" fmla="*/ 145655 w 1545311"/>
                <a:gd name="connsiteY1" fmla="*/ 0 h 873913"/>
                <a:gd name="connsiteX2" fmla="*/ 1399656 w 1545311"/>
                <a:gd name="connsiteY2" fmla="*/ 0 h 873913"/>
                <a:gd name="connsiteX3" fmla="*/ 1545311 w 1545311"/>
                <a:gd name="connsiteY3" fmla="*/ 145655 h 873913"/>
                <a:gd name="connsiteX4" fmla="*/ 1545311 w 1545311"/>
                <a:gd name="connsiteY4" fmla="*/ 728258 h 873913"/>
                <a:gd name="connsiteX5" fmla="*/ 1399656 w 1545311"/>
                <a:gd name="connsiteY5" fmla="*/ 873913 h 873913"/>
                <a:gd name="connsiteX6" fmla="*/ 145655 w 1545311"/>
                <a:gd name="connsiteY6" fmla="*/ 873913 h 873913"/>
                <a:gd name="connsiteX7" fmla="*/ 0 w 1545311"/>
                <a:gd name="connsiteY7" fmla="*/ 728258 h 873913"/>
                <a:gd name="connsiteX8" fmla="*/ 0 w 1545311"/>
                <a:gd name="connsiteY8" fmla="*/ 14565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228600 w 1773911"/>
                <a:gd name="connsiteY7" fmla="*/ 7282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911" h="873913">
                  <a:moveTo>
                    <a:pt x="0" y="380605"/>
                  </a:moveTo>
                  <a:cubicBezTo>
                    <a:pt x="53975" y="290637"/>
                    <a:pt x="150937" y="190500"/>
                    <a:pt x="374255" y="0"/>
                  </a:cubicBezTo>
                  <a:lnTo>
                    <a:pt x="1628256" y="0"/>
                  </a:lnTo>
                  <a:cubicBezTo>
                    <a:pt x="1708699" y="0"/>
                    <a:pt x="1773911" y="65212"/>
                    <a:pt x="1773911" y="145655"/>
                  </a:cubicBezTo>
                  <a:lnTo>
                    <a:pt x="1773911" y="728258"/>
                  </a:lnTo>
                  <a:cubicBezTo>
                    <a:pt x="1773911" y="808701"/>
                    <a:pt x="1708699" y="873913"/>
                    <a:pt x="1628256" y="873913"/>
                  </a:cubicBezTo>
                  <a:lnTo>
                    <a:pt x="374255" y="873913"/>
                  </a:lnTo>
                  <a:cubicBezTo>
                    <a:pt x="52512" y="556413"/>
                    <a:pt x="73025" y="570576"/>
                    <a:pt x="3175" y="486958"/>
                  </a:cubicBezTo>
                  <a:cubicBezTo>
                    <a:pt x="3175" y="292757"/>
                    <a:pt x="0" y="574806"/>
                    <a:pt x="0" y="380605"/>
                  </a:cubicBezTo>
                  <a:close/>
                </a:path>
              </a:pathLst>
            </a:custGeom>
            <a:gradFill>
              <a:gsLst>
                <a:gs pos="0">
                  <a:srgbClr val="626262"/>
                </a:gs>
                <a:gs pos="75000">
                  <a:srgbClr val="93939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/>
            </a:p>
          </p:txBody>
        </p:sp>
        <p:sp>
          <p:nvSpPr>
            <p:cNvPr id="154" name="乘 153">
              <a:extLst>
                <a:ext uri="{FF2B5EF4-FFF2-40B4-BE49-F238E27FC236}">
                  <a16:creationId xmlns:a16="http://schemas.microsoft.com/office/drawing/2014/main" id="{99DBD7CA-79EF-1277-47E3-5169AD5C4C5D}"/>
                </a:ext>
              </a:extLst>
            </p:cNvPr>
            <p:cNvSpPr/>
            <p:nvPr/>
          </p:nvSpPr>
          <p:spPr>
            <a:xfrm>
              <a:off x="7012336" y="4826232"/>
              <a:ext cx="100277" cy="100277"/>
            </a:xfrm>
            <a:prstGeom prst="mathMultiply">
              <a:avLst>
                <a:gd name="adj1" fmla="val 10855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7BA378EB-B7A2-D669-D78C-9EDDEF63BD7F}"/>
              </a:ext>
            </a:extLst>
          </p:cNvPr>
          <p:cNvSpPr txBox="1"/>
          <p:nvPr/>
        </p:nvSpPr>
        <p:spPr>
          <a:xfrm>
            <a:off x="5119917" y="4734346"/>
            <a:ext cx="345558" cy="8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个人收藏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EA49CF56-8617-FDD5-0145-909CDAC1C61E}"/>
              </a:ext>
            </a:extLst>
          </p:cNvPr>
          <p:cNvSpPr txBox="1"/>
          <p:nvPr/>
        </p:nvSpPr>
        <p:spPr>
          <a:xfrm>
            <a:off x="5542973" y="4735806"/>
            <a:ext cx="345558" cy="8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历史记录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194357F1-1D14-0F1F-DA1D-CF4CE909E46F}"/>
              </a:ext>
            </a:extLst>
          </p:cNvPr>
          <p:cNvSpPr txBox="1"/>
          <p:nvPr/>
        </p:nvSpPr>
        <p:spPr>
          <a:xfrm>
            <a:off x="5938962" y="4734002"/>
            <a:ext cx="345558" cy="8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联系人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83C25DBC-4C98-C99E-BE1C-EE1A9B6572C5}"/>
              </a:ext>
            </a:extLst>
          </p:cNvPr>
          <p:cNvSpPr txBox="1"/>
          <p:nvPr/>
        </p:nvSpPr>
        <p:spPr>
          <a:xfrm>
            <a:off x="6348870" y="4730628"/>
            <a:ext cx="345558" cy="8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拨号键盘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5ADA8898-CF84-FEDC-4905-DD963BB920F7}"/>
              </a:ext>
            </a:extLst>
          </p:cNvPr>
          <p:cNvSpPr txBox="1"/>
          <p:nvPr/>
        </p:nvSpPr>
        <p:spPr>
          <a:xfrm>
            <a:off x="6723542" y="4734002"/>
            <a:ext cx="345558" cy="8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语音留言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DD2C8F3-D3D8-B359-CDB6-0B98FBA99082}"/>
              </a:ext>
            </a:extLst>
          </p:cNvPr>
          <p:cNvSpPr/>
          <p:nvPr/>
        </p:nvSpPr>
        <p:spPr>
          <a:xfrm>
            <a:off x="5128950" y="2041835"/>
            <a:ext cx="1971017" cy="543594"/>
          </a:xfrm>
          <a:prstGeom prst="rect">
            <a:avLst/>
          </a:prstGeom>
          <a:gradFill>
            <a:gsLst>
              <a:gs pos="0">
                <a:srgbClr val="EDF0E2"/>
              </a:gs>
              <a:gs pos="50000">
                <a:srgbClr val="D7D9BA"/>
              </a:gs>
              <a:gs pos="100000">
                <a:srgbClr val="E7EBD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33B9C5E-F02E-9173-9E4F-123812F0E50D}"/>
              </a:ext>
            </a:extLst>
          </p:cNvPr>
          <p:cNvSpPr/>
          <p:nvPr/>
        </p:nvSpPr>
        <p:spPr>
          <a:xfrm>
            <a:off x="5128083" y="2576567"/>
            <a:ext cx="1971017" cy="2268324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 dirty="0"/>
          </a:p>
        </p:txBody>
      </p:sp>
      <p:sp>
        <p:nvSpPr>
          <p:cNvPr id="57" name="圆角矩形 56">
            <a:extLst>
              <a:ext uri="{FF2B5EF4-FFF2-40B4-BE49-F238E27FC236}">
                <a16:creationId xmlns:a16="http://schemas.microsoft.com/office/drawing/2014/main" id="{417168E8-6E3C-0DB0-F0B4-F92D30F7CB1D}"/>
              </a:ext>
            </a:extLst>
          </p:cNvPr>
          <p:cNvSpPr/>
          <p:nvPr/>
        </p:nvSpPr>
        <p:spPr>
          <a:xfrm>
            <a:off x="5162659" y="2645262"/>
            <a:ext cx="439239" cy="267430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mc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9C2C1E17-A504-B370-54CA-0796F2285FFE}"/>
              </a:ext>
            </a:extLst>
          </p:cNvPr>
          <p:cNvSpPr/>
          <p:nvPr/>
        </p:nvSpPr>
        <p:spPr>
          <a:xfrm>
            <a:off x="5662416" y="2642746"/>
            <a:ext cx="439239" cy="267430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m+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53853501-BE63-3F3F-1F64-5A5B1184BE2B}"/>
              </a:ext>
            </a:extLst>
          </p:cNvPr>
          <p:cNvSpPr/>
          <p:nvPr/>
        </p:nvSpPr>
        <p:spPr>
          <a:xfrm>
            <a:off x="6146225" y="2642746"/>
            <a:ext cx="439239" cy="267430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m-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85D2E5DC-1506-1CB9-F5EE-ABEB6306D772}"/>
              </a:ext>
            </a:extLst>
          </p:cNvPr>
          <p:cNvSpPr/>
          <p:nvPr/>
        </p:nvSpPr>
        <p:spPr>
          <a:xfrm>
            <a:off x="6634692" y="2645262"/>
            <a:ext cx="439239" cy="267430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Helvetica" pitchFamily="2" charset="0"/>
              </a:rPr>
              <a:t>mr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BC608266-A9F9-E31C-AF97-433B47C7857F}"/>
              </a:ext>
            </a:extLst>
          </p:cNvPr>
          <p:cNvSpPr/>
          <p:nvPr/>
        </p:nvSpPr>
        <p:spPr>
          <a:xfrm>
            <a:off x="5162659" y="3000817"/>
            <a:ext cx="439239" cy="267430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c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C7BD2A98-E0F4-87E5-118A-B8792678188C}"/>
              </a:ext>
            </a:extLst>
          </p:cNvPr>
          <p:cNvSpPr/>
          <p:nvPr/>
        </p:nvSpPr>
        <p:spPr>
          <a:xfrm>
            <a:off x="5662416" y="2998301"/>
            <a:ext cx="439239" cy="267430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+/-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ADC3F110-0300-5B14-89F9-E6DE11EC9C1B}"/>
              </a:ext>
            </a:extLst>
          </p:cNvPr>
          <p:cNvSpPr/>
          <p:nvPr/>
        </p:nvSpPr>
        <p:spPr>
          <a:xfrm>
            <a:off x="6146225" y="2998301"/>
            <a:ext cx="439239" cy="267430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/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C2ACC69-EF87-EED5-5102-33CD7170CB2A}"/>
              </a:ext>
            </a:extLst>
          </p:cNvPr>
          <p:cNvSpPr/>
          <p:nvPr/>
        </p:nvSpPr>
        <p:spPr>
          <a:xfrm>
            <a:off x="6634692" y="3000817"/>
            <a:ext cx="439239" cy="267430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Helvetica" pitchFamily="2" charset="0"/>
              </a:rPr>
              <a:t>*</a:t>
            </a: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12AF8343-7E4A-AA48-AED7-8AEEBEDDC76F}"/>
              </a:ext>
            </a:extLst>
          </p:cNvPr>
          <p:cNvSpPr/>
          <p:nvPr/>
        </p:nvSpPr>
        <p:spPr>
          <a:xfrm>
            <a:off x="5162659" y="3399217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7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FC9E35BA-F73F-89E9-4D3D-F3C38DA9CA5E}"/>
              </a:ext>
            </a:extLst>
          </p:cNvPr>
          <p:cNvSpPr/>
          <p:nvPr/>
        </p:nvSpPr>
        <p:spPr>
          <a:xfrm>
            <a:off x="5662416" y="3396701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8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03F10213-A9D7-4EDA-85F1-107919F16273}"/>
              </a:ext>
            </a:extLst>
          </p:cNvPr>
          <p:cNvSpPr/>
          <p:nvPr/>
        </p:nvSpPr>
        <p:spPr>
          <a:xfrm>
            <a:off x="6146225" y="3396701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9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1C6A965-2843-B303-E28E-FE94B70FA7EF}"/>
              </a:ext>
            </a:extLst>
          </p:cNvPr>
          <p:cNvSpPr/>
          <p:nvPr/>
        </p:nvSpPr>
        <p:spPr>
          <a:xfrm>
            <a:off x="5162659" y="3778575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4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E3D8DC6B-6753-74CD-B958-6AF4284DE673}"/>
              </a:ext>
            </a:extLst>
          </p:cNvPr>
          <p:cNvSpPr/>
          <p:nvPr/>
        </p:nvSpPr>
        <p:spPr>
          <a:xfrm>
            <a:off x="5662416" y="3776059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5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24EF9B51-D25B-3A6D-448C-59BF0ECDB170}"/>
              </a:ext>
            </a:extLst>
          </p:cNvPr>
          <p:cNvSpPr/>
          <p:nvPr/>
        </p:nvSpPr>
        <p:spPr>
          <a:xfrm>
            <a:off x="6146225" y="3776059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6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5B91E299-4F03-03C8-236B-9AFF804FA610}"/>
              </a:ext>
            </a:extLst>
          </p:cNvPr>
          <p:cNvSpPr/>
          <p:nvPr/>
        </p:nvSpPr>
        <p:spPr>
          <a:xfrm>
            <a:off x="5162659" y="4157932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1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726961AF-523A-96B3-0D41-CBF772D9ED17}"/>
              </a:ext>
            </a:extLst>
          </p:cNvPr>
          <p:cNvSpPr/>
          <p:nvPr/>
        </p:nvSpPr>
        <p:spPr>
          <a:xfrm>
            <a:off x="5662416" y="4155416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2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460C59FA-A340-88ED-3047-175D97334B03}"/>
              </a:ext>
            </a:extLst>
          </p:cNvPr>
          <p:cNvSpPr/>
          <p:nvPr/>
        </p:nvSpPr>
        <p:spPr>
          <a:xfrm>
            <a:off x="6146225" y="4155416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3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DC5CC7FC-534B-F99F-A5A2-456D2A355A61}"/>
              </a:ext>
            </a:extLst>
          </p:cNvPr>
          <p:cNvSpPr/>
          <p:nvPr/>
        </p:nvSpPr>
        <p:spPr>
          <a:xfrm>
            <a:off x="6634692" y="4157932"/>
            <a:ext cx="439239" cy="650437"/>
          </a:xfrm>
          <a:prstGeom prst="roundRect">
            <a:avLst/>
          </a:prstGeom>
          <a:gradFill>
            <a:gsLst>
              <a:gs pos="21000">
                <a:srgbClr val="FCB579"/>
              </a:gs>
              <a:gs pos="40000">
                <a:srgbClr val="F7811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=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F831F021-DA90-45B9-AFC2-28FA98704D7A}"/>
              </a:ext>
            </a:extLst>
          </p:cNvPr>
          <p:cNvSpPr/>
          <p:nvPr/>
        </p:nvSpPr>
        <p:spPr>
          <a:xfrm>
            <a:off x="5162659" y="4537290"/>
            <a:ext cx="938995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0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2753027A-C713-A06E-CE59-5F6C315609CB}"/>
              </a:ext>
            </a:extLst>
          </p:cNvPr>
          <p:cNvSpPr/>
          <p:nvPr/>
        </p:nvSpPr>
        <p:spPr>
          <a:xfrm>
            <a:off x="6146225" y="4534774"/>
            <a:ext cx="439239" cy="267430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.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5FD0F03E-0574-BB4D-62AD-E08E764BDAF9}"/>
              </a:ext>
            </a:extLst>
          </p:cNvPr>
          <p:cNvSpPr/>
          <p:nvPr/>
        </p:nvSpPr>
        <p:spPr>
          <a:xfrm>
            <a:off x="6630035" y="3398875"/>
            <a:ext cx="439239" cy="267430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-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8" name="圆角矩形 77">
            <a:extLst>
              <a:ext uri="{FF2B5EF4-FFF2-40B4-BE49-F238E27FC236}">
                <a16:creationId xmlns:a16="http://schemas.microsoft.com/office/drawing/2014/main" id="{ACAE0593-65C3-5544-5BFC-857B0FBEB685}"/>
              </a:ext>
            </a:extLst>
          </p:cNvPr>
          <p:cNvSpPr/>
          <p:nvPr/>
        </p:nvSpPr>
        <p:spPr>
          <a:xfrm>
            <a:off x="6631684" y="3776059"/>
            <a:ext cx="439239" cy="267430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Helvetica" pitchFamily="2" charset="0"/>
              </a:rPr>
              <a:t>+</a:t>
            </a:r>
            <a:endParaRPr kumimoji="1" lang="zh-CN" altLang="en-US"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9FA1290-830A-9E29-3E5B-C802C28D3FD0}"/>
              </a:ext>
            </a:extLst>
          </p:cNvPr>
          <p:cNvGrpSpPr/>
          <p:nvPr/>
        </p:nvGrpSpPr>
        <p:grpSpPr>
          <a:xfrm>
            <a:off x="5127196" y="2036715"/>
            <a:ext cx="1983075" cy="2808176"/>
            <a:chOff x="4645950" y="1457242"/>
            <a:chExt cx="2941387" cy="41652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BB7E2F4-104D-C11F-F62E-4CACD9985493}"/>
                </a:ext>
              </a:extLst>
            </p:cNvPr>
            <p:cNvSpPr/>
            <p:nvPr/>
          </p:nvSpPr>
          <p:spPr>
            <a:xfrm>
              <a:off x="4645954" y="5169383"/>
              <a:ext cx="2941383" cy="453074"/>
            </a:xfrm>
            <a:prstGeom prst="rect">
              <a:avLst/>
            </a:prstGeom>
            <a:gradFill>
              <a:gsLst>
                <a:gs pos="47000">
                  <a:srgbClr val="2A2A2A"/>
                </a:gs>
                <a:gs pos="50000">
                  <a:srgbClr val="1C1C1C"/>
                </a:gs>
                <a:gs pos="3000">
                  <a:srgbClr val="363636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28" name="圆角矩形 27">
              <a:hlinkClick r:id="" action="ppaction://noaction"/>
              <a:extLst>
                <a:ext uri="{FF2B5EF4-FFF2-40B4-BE49-F238E27FC236}">
                  <a16:creationId xmlns:a16="http://schemas.microsoft.com/office/drawing/2014/main" id="{08000AF6-2198-9E0A-F0F6-29C7C854EC6A}"/>
                </a:ext>
              </a:extLst>
            </p:cNvPr>
            <p:cNvSpPr/>
            <p:nvPr/>
          </p:nvSpPr>
          <p:spPr>
            <a:xfrm>
              <a:off x="4689869" y="5210810"/>
              <a:ext cx="370220" cy="370220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tx1">
                  <a:alpha val="5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96EF93C-9400-7D20-B284-9BE1E946C0EC}"/>
                </a:ext>
              </a:extLst>
            </p:cNvPr>
            <p:cNvGrpSpPr/>
            <p:nvPr/>
          </p:nvGrpSpPr>
          <p:grpSpPr>
            <a:xfrm>
              <a:off x="5725968" y="5258020"/>
              <a:ext cx="736699" cy="281648"/>
              <a:chOff x="5606436" y="5203195"/>
              <a:chExt cx="968375" cy="370220"/>
            </a:xfrm>
          </p:grpSpPr>
          <p:sp>
            <p:nvSpPr>
              <p:cNvPr id="50" name="圆角矩形 49">
                <a:extLst>
                  <a:ext uri="{FF2B5EF4-FFF2-40B4-BE49-F238E27FC236}">
                    <a16:creationId xmlns:a16="http://schemas.microsoft.com/office/drawing/2014/main" id="{DF93F51D-5429-CCA1-858D-F33664808CC5}"/>
                  </a:ext>
                </a:extLst>
              </p:cNvPr>
              <p:cNvSpPr/>
              <p:nvPr/>
            </p:nvSpPr>
            <p:spPr>
              <a:xfrm>
                <a:off x="5606436" y="5203195"/>
                <a:ext cx="968375" cy="37022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95000">
                    <a:srgbClr val="8E9095"/>
                  </a:gs>
                  <a:gs pos="45000">
                    <a:srgbClr val="E8E9EB"/>
                  </a:gs>
                </a:gsLst>
                <a:lin ang="5400000" scaled="1"/>
              </a:gradFill>
              <a:ln>
                <a:solidFill>
                  <a:schemeClr val="accent1">
                    <a:shade val="15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51" name="圆角矩形 50">
                <a:extLst>
                  <a:ext uri="{FF2B5EF4-FFF2-40B4-BE49-F238E27FC236}">
                    <a16:creationId xmlns:a16="http://schemas.microsoft.com/office/drawing/2014/main" id="{450F7692-BA92-EAC0-5AF0-B297067BA471}"/>
                  </a:ext>
                </a:extLst>
              </p:cNvPr>
              <p:cNvSpPr/>
              <p:nvPr/>
            </p:nvSpPr>
            <p:spPr>
              <a:xfrm>
                <a:off x="5974826" y="5329550"/>
                <a:ext cx="196850" cy="136525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52" name="梯形 51">
                <a:extLst>
                  <a:ext uri="{FF2B5EF4-FFF2-40B4-BE49-F238E27FC236}">
                    <a16:creationId xmlns:a16="http://schemas.microsoft.com/office/drawing/2014/main" id="{E5A53502-166C-80F6-146A-27401CFC01E1}"/>
                  </a:ext>
                </a:extLst>
              </p:cNvPr>
              <p:cNvSpPr/>
              <p:nvPr/>
            </p:nvSpPr>
            <p:spPr>
              <a:xfrm>
                <a:off x="6022892" y="5306690"/>
                <a:ext cx="100718" cy="45719"/>
              </a:xfrm>
              <a:prstGeom prst="trapezoid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87F473D9-F999-E98E-5A78-668A80DD8AF2}"/>
                  </a:ext>
                </a:extLst>
              </p:cNvPr>
              <p:cNvSpPr/>
              <p:nvPr/>
            </p:nvSpPr>
            <p:spPr>
              <a:xfrm>
                <a:off x="6026287" y="5347692"/>
                <a:ext cx="93927" cy="93927"/>
              </a:xfrm>
              <a:prstGeom prst="ellipse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845BAA2-B7D3-CF53-8BBE-D2976720C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497" r="24783" b="2008"/>
            <a:stretch/>
          </p:blipFill>
          <p:spPr>
            <a:xfrm>
              <a:off x="4645950" y="1457242"/>
              <a:ext cx="2936338" cy="3711005"/>
            </a:xfrm>
            <a:prstGeom prst="rect">
              <a:avLst/>
            </a:prstGeom>
          </p:spPr>
        </p:pic>
        <p:sp>
          <p:nvSpPr>
            <p:cNvPr id="31" name="圆角矩形 30">
              <a:extLst>
                <a:ext uri="{FF2B5EF4-FFF2-40B4-BE49-F238E27FC236}">
                  <a16:creationId xmlns:a16="http://schemas.microsoft.com/office/drawing/2014/main" id="{D7B4C4B7-8D4F-5801-AA69-4D8BC2BC7AFE}"/>
                </a:ext>
              </a:extLst>
            </p:cNvPr>
            <p:cNvSpPr/>
            <p:nvPr/>
          </p:nvSpPr>
          <p:spPr>
            <a:xfrm>
              <a:off x="6990440" y="5439403"/>
              <a:ext cx="528968" cy="142304"/>
            </a:xfrm>
            <a:prstGeom prst="roundRect">
              <a:avLst>
                <a:gd name="adj" fmla="val 50000"/>
              </a:avLst>
            </a:prstGeom>
            <a:gradFill>
              <a:gsLst>
                <a:gs pos="80000">
                  <a:srgbClr val="474747"/>
                </a:gs>
                <a:gs pos="3000">
                  <a:srgbClr val="242424"/>
                </a:gs>
              </a:gsLst>
              <a:lin ang="5400000" scaled="0"/>
            </a:gradFill>
            <a:ln w="6350">
              <a:gradFill>
                <a:gsLst>
                  <a:gs pos="20000">
                    <a:srgbClr val="090909"/>
                  </a:gs>
                  <a:gs pos="80000">
                    <a:srgbClr val="3A3A3A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32" name="圆角矩形 31">
              <a:extLst>
                <a:ext uri="{FF2B5EF4-FFF2-40B4-BE49-F238E27FC236}">
                  <a16:creationId xmlns:a16="http://schemas.microsoft.com/office/drawing/2014/main" id="{D00D20DD-CB07-5E0F-F0C2-7BDA514A5654}"/>
                </a:ext>
              </a:extLst>
            </p:cNvPr>
            <p:cNvSpPr/>
            <p:nvPr/>
          </p:nvSpPr>
          <p:spPr>
            <a:xfrm>
              <a:off x="7006728" y="5458009"/>
              <a:ext cx="156024" cy="115430"/>
            </a:xfrm>
            <a:prstGeom prst="roundRect">
              <a:avLst>
                <a:gd name="adj" fmla="val 50000"/>
              </a:avLst>
            </a:prstGeom>
            <a:gradFill>
              <a:gsLst>
                <a:gs pos="80000">
                  <a:srgbClr val="97989E"/>
                </a:gs>
                <a:gs pos="3000">
                  <a:srgbClr val="DFDFE2"/>
                </a:gs>
              </a:gsLst>
              <a:lin ang="5400000" scaled="0"/>
            </a:gradFill>
            <a:ln>
              <a:noFill/>
            </a:ln>
            <a:effectLst>
              <a:outerShdw blurRad="42953" dist="38100" dir="2700000" sx="87975" sy="87975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553BE497-5811-D16B-72F8-4333D8538F6A}"/>
                </a:ext>
              </a:extLst>
            </p:cNvPr>
            <p:cNvGrpSpPr/>
            <p:nvPr/>
          </p:nvGrpSpPr>
          <p:grpSpPr>
            <a:xfrm>
              <a:off x="7005158" y="5260042"/>
              <a:ext cx="149755" cy="121254"/>
              <a:chOff x="6158624" y="5489155"/>
              <a:chExt cx="149755" cy="121254"/>
            </a:xfrm>
            <a:effectLst>
              <a:outerShdw blurRad="37632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圆角矩形 46">
                <a:extLst>
                  <a:ext uri="{FF2B5EF4-FFF2-40B4-BE49-F238E27FC236}">
                    <a16:creationId xmlns:a16="http://schemas.microsoft.com/office/drawing/2014/main" id="{8A02A294-68DD-E71F-1B95-91DDDD18CFA6}"/>
                  </a:ext>
                </a:extLst>
              </p:cNvPr>
              <p:cNvSpPr/>
              <p:nvPr/>
            </p:nvSpPr>
            <p:spPr>
              <a:xfrm>
                <a:off x="6158624" y="5506546"/>
                <a:ext cx="149755" cy="103863"/>
              </a:xfrm>
              <a:prstGeom prst="roundRect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48" name="梯形 47">
                <a:extLst>
                  <a:ext uri="{FF2B5EF4-FFF2-40B4-BE49-F238E27FC236}">
                    <a16:creationId xmlns:a16="http://schemas.microsoft.com/office/drawing/2014/main" id="{E28B6B6B-19EB-45C0-0C1A-52825B5BE934}"/>
                  </a:ext>
                </a:extLst>
              </p:cNvPr>
              <p:cNvSpPr/>
              <p:nvPr/>
            </p:nvSpPr>
            <p:spPr>
              <a:xfrm>
                <a:off x="6195190" y="5489155"/>
                <a:ext cx="76622" cy="34781"/>
              </a:xfrm>
              <a:prstGeom prst="trapezoid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540B9FA-49F1-2CF5-5EED-D536E2408C1E}"/>
                  </a:ext>
                </a:extLst>
              </p:cNvPr>
              <p:cNvSpPr/>
              <p:nvPr/>
            </p:nvSpPr>
            <p:spPr>
              <a:xfrm>
                <a:off x="6197773" y="5520347"/>
                <a:ext cx="71456" cy="71456"/>
              </a:xfrm>
              <a:prstGeom prst="ellipse">
                <a:avLst/>
              </a:prstGeom>
              <a:noFill/>
              <a:ln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BE7E5738-748B-03F7-2B29-32AB79A98A02}"/>
                </a:ext>
              </a:extLst>
            </p:cNvPr>
            <p:cNvGrpSpPr/>
            <p:nvPr/>
          </p:nvGrpSpPr>
          <p:grpSpPr>
            <a:xfrm>
              <a:off x="7330731" y="5279326"/>
              <a:ext cx="183482" cy="100974"/>
              <a:chOff x="7330731" y="5279326"/>
              <a:chExt cx="183482" cy="100974"/>
            </a:xfrm>
            <a:effectLst>
              <a:outerShdw blurRad="49123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圆角矩形 44">
                <a:extLst>
                  <a:ext uri="{FF2B5EF4-FFF2-40B4-BE49-F238E27FC236}">
                    <a16:creationId xmlns:a16="http://schemas.microsoft.com/office/drawing/2014/main" id="{77228E94-7863-5908-5154-30220F3132C7}"/>
                  </a:ext>
                </a:extLst>
              </p:cNvPr>
              <p:cNvSpPr/>
              <p:nvPr/>
            </p:nvSpPr>
            <p:spPr>
              <a:xfrm>
                <a:off x="7330731" y="5279326"/>
                <a:ext cx="128417" cy="100974"/>
              </a:xfrm>
              <a:prstGeom prst="roundRect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46" name="三角形 45">
                <a:extLst>
                  <a:ext uri="{FF2B5EF4-FFF2-40B4-BE49-F238E27FC236}">
                    <a16:creationId xmlns:a16="http://schemas.microsoft.com/office/drawing/2014/main" id="{F5B13C9B-E2B3-3C69-E7C0-F141D034DE07}"/>
                  </a:ext>
                </a:extLst>
              </p:cNvPr>
              <p:cNvSpPr/>
              <p:nvPr/>
            </p:nvSpPr>
            <p:spPr>
              <a:xfrm rot="16200000">
                <a:off x="7441221" y="5307307"/>
                <a:ext cx="100266" cy="45719"/>
              </a:xfrm>
              <a:prstGeom prst="triangle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31F9423A-7FBC-1BAC-4A33-C0BF3DACDFA5}"/>
                </a:ext>
              </a:extLst>
            </p:cNvPr>
            <p:cNvSpPr/>
            <p:nvPr/>
          </p:nvSpPr>
          <p:spPr>
            <a:xfrm>
              <a:off x="6882656" y="1512500"/>
              <a:ext cx="645419" cy="2725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2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FE58AA6-6FC3-7A9B-202D-7D024153CE12}"/>
                </a:ext>
              </a:extLst>
            </p:cNvPr>
            <p:cNvGrpSpPr/>
            <p:nvPr/>
          </p:nvGrpSpPr>
          <p:grpSpPr>
            <a:xfrm>
              <a:off x="7132929" y="1584492"/>
              <a:ext cx="149755" cy="121254"/>
              <a:chOff x="6158624" y="5489155"/>
              <a:chExt cx="149755" cy="121254"/>
            </a:xfrm>
            <a:effectLst>
              <a:outerShdw blurRad="37632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圆角矩形 41">
                <a:extLst>
                  <a:ext uri="{FF2B5EF4-FFF2-40B4-BE49-F238E27FC236}">
                    <a16:creationId xmlns:a16="http://schemas.microsoft.com/office/drawing/2014/main" id="{5CE3C908-F772-1309-2DFD-CCC7A5D010D8}"/>
                  </a:ext>
                </a:extLst>
              </p:cNvPr>
              <p:cNvSpPr/>
              <p:nvPr/>
            </p:nvSpPr>
            <p:spPr>
              <a:xfrm>
                <a:off x="6158624" y="5506546"/>
                <a:ext cx="149755" cy="103863"/>
              </a:xfrm>
              <a:prstGeom prst="roundRect">
                <a:avLst/>
              </a:prstGeom>
              <a:solidFill>
                <a:srgbClr val="1B1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43" name="梯形 42">
                <a:extLst>
                  <a:ext uri="{FF2B5EF4-FFF2-40B4-BE49-F238E27FC236}">
                    <a16:creationId xmlns:a16="http://schemas.microsoft.com/office/drawing/2014/main" id="{1385E6F0-3C4B-5C64-A635-70E7DCA6D4C1}"/>
                  </a:ext>
                </a:extLst>
              </p:cNvPr>
              <p:cNvSpPr/>
              <p:nvPr/>
            </p:nvSpPr>
            <p:spPr>
              <a:xfrm>
                <a:off x="6195190" y="5489155"/>
                <a:ext cx="76622" cy="34781"/>
              </a:xfrm>
              <a:prstGeom prst="trapezoid">
                <a:avLst/>
              </a:prstGeom>
              <a:solidFill>
                <a:srgbClr val="1B1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31610C58-2646-4F3E-E54B-8958F08401C4}"/>
                  </a:ext>
                </a:extLst>
              </p:cNvPr>
              <p:cNvSpPr/>
              <p:nvPr/>
            </p:nvSpPr>
            <p:spPr>
              <a:xfrm>
                <a:off x="6197773" y="5520347"/>
                <a:ext cx="71456" cy="7145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37" name="右弧形箭头 36">
              <a:extLst>
                <a:ext uri="{FF2B5EF4-FFF2-40B4-BE49-F238E27FC236}">
                  <a16:creationId xmlns:a16="http://schemas.microsoft.com/office/drawing/2014/main" id="{3EAF7585-8DAD-A850-F88D-ED18992C40A6}"/>
                </a:ext>
              </a:extLst>
            </p:cNvPr>
            <p:cNvSpPr/>
            <p:nvPr/>
          </p:nvSpPr>
          <p:spPr>
            <a:xfrm>
              <a:off x="6970407" y="1640845"/>
              <a:ext cx="141872" cy="113053"/>
            </a:xfrm>
            <a:prstGeom prst="curvedRightArrow">
              <a:avLst/>
            </a:prstGeom>
            <a:solidFill>
              <a:srgbClr val="1B1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>
                <a:solidFill>
                  <a:schemeClr val="tx1"/>
                </a:solidFill>
              </a:endParaRPr>
            </a:p>
          </p:txBody>
        </p:sp>
        <p:sp>
          <p:nvSpPr>
            <p:cNvPr id="38" name="右弧形箭头 37">
              <a:extLst>
                <a:ext uri="{FF2B5EF4-FFF2-40B4-BE49-F238E27FC236}">
                  <a16:creationId xmlns:a16="http://schemas.microsoft.com/office/drawing/2014/main" id="{BC2ECFF6-28EC-6351-4CB2-3D74EB2E444F}"/>
                </a:ext>
              </a:extLst>
            </p:cNvPr>
            <p:cNvSpPr/>
            <p:nvPr/>
          </p:nvSpPr>
          <p:spPr>
            <a:xfrm rot="10800000">
              <a:off x="7301241" y="1630613"/>
              <a:ext cx="141872" cy="113053"/>
            </a:xfrm>
            <a:prstGeom prst="curvedRightArrow">
              <a:avLst/>
            </a:prstGeom>
            <a:solidFill>
              <a:srgbClr val="1B1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F7B11004-6675-3122-D589-5CC412164C8D}"/>
                </a:ext>
              </a:extLst>
            </p:cNvPr>
            <p:cNvSpPr/>
            <p:nvPr/>
          </p:nvSpPr>
          <p:spPr>
            <a:xfrm>
              <a:off x="5805850" y="1508952"/>
              <a:ext cx="550501" cy="2725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2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800" dirty="0">
                  <a:solidFill>
                    <a:schemeClr val="tx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选项</a:t>
              </a: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83CB2235-1048-184B-8613-83154A870186}"/>
                </a:ext>
              </a:extLst>
            </p:cNvPr>
            <p:cNvSpPr/>
            <p:nvPr/>
          </p:nvSpPr>
          <p:spPr>
            <a:xfrm>
              <a:off x="4694820" y="1512499"/>
              <a:ext cx="645419" cy="2725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2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kumimoji="1" lang="zh-CN" altLang="en-US" sz="800" dirty="0">
                  <a:solidFill>
                    <a:schemeClr val="tx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自动</a:t>
              </a:r>
            </a:p>
          </p:txBody>
        </p:sp>
        <p:sp>
          <p:nvSpPr>
            <p:cNvPr id="41" name="图形 79" descr="闪电 纯色填充">
              <a:extLst>
                <a:ext uri="{FF2B5EF4-FFF2-40B4-BE49-F238E27FC236}">
                  <a16:creationId xmlns:a16="http://schemas.microsoft.com/office/drawing/2014/main" id="{CB2A4CBE-1F20-8D69-8228-C8817E08EFA3}"/>
                </a:ext>
              </a:extLst>
            </p:cNvPr>
            <p:cNvSpPr/>
            <p:nvPr/>
          </p:nvSpPr>
          <p:spPr>
            <a:xfrm>
              <a:off x="4793253" y="1576110"/>
              <a:ext cx="100412" cy="167556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313562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313562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rgbClr val="1B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</p:grpSp>
      <p:sp>
        <p:nvSpPr>
          <p:cNvPr id="123" name="矩形 122">
            <a:extLst>
              <a:ext uri="{FF2B5EF4-FFF2-40B4-BE49-F238E27FC236}">
                <a16:creationId xmlns:a16="http://schemas.microsoft.com/office/drawing/2014/main" id="{CA2F2A8C-B89C-ED11-7DC4-9B856B291A61}"/>
              </a:ext>
            </a:extLst>
          </p:cNvPr>
          <p:cNvSpPr/>
          <p:nvPr/>
        </p:nvSpPr>
        <p:spPr>
          <a:xfrm>
            <a:off x="5124191" y="4539429"/>
            <a:ext cx="1983075" cy="305462"/>
          </a:xfrm>
          <a:prstGeom prst="rect">
            <a:avLst/>
          </a:prstGeom>
          <a:gradFill>
            <a:gsLst>
              <a:gs pos="0">
                <a:srgbClr val="FCFCFC"/>
              </a:gs>
              <a:gs pos="98000">
                <a:srgbClr val="8C8C93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24" name="圆角矩形 123">
            <a:hlinkClick r:id="" action="ppaction://noaction"/>
            <a:extLst>
              <a:ext uri="{FF2B5EF4-FFF2-40B4-BE49-F238E27FC236}">
                <a16:creationId xmlns:a16="http://schemas.microsoft.com/office/drawing/2014/main" id="{86725407-3586-66FE-0416-134CC469AB74}"/>
              </a:ext>
            </a:extLst>
          </p:cNvPr>
          <p:cNvSpPr/>
          <p:nvPr/>
        </p:nvSpPr>
        <p:spPr>
          <a:xfrm>
            <a:off x="5153798" y="4567359"/>
            <a:ext cx="249602" cy="24960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AB596A4A-D48A-EAC4-5EEF-1E69E4897E01}"/>
              </a:ext>
            </a:extLst>
          </p:cNvPr>
          <p:cNvGrpSpPr/>
          <p:nvPr/>
        </p:nvGrpSpPr>
        <p:grpSpPr>
          <a:xfrm>
            <a:off x="5852334" y="4599188"/>
            <a:ext cx="496681" cy="189887"/>
            <a:chOff x="5606436" y="5203195"/>
            <a:chExt cx="968375" cy="370220"/>
          </a:xfrm>
        </p:grpSpPr>
        <p:sp>
          <p:nvSpPr>
            <p:cNvPr id="127" name="圆角矩形 126">
              <a:extLst>
                <a:ext uri="{FF2B5EF4-FFF2-40B4-BE49-F238E27FC236}">
                  <a16:creationId xmlns:a16="http://schemas.microsoft.com/office/drawing/2014/main" id="{A9110688-8F8B-569A-575D-BF87469991BE}"/>
                </a:ext>
              </a:extLst>
            </p:cNvPr>
            <p:cNvSpPr/>
            <p:nvPr/>
          </p:nvSpPr>
          <p:spPr>
            <a:xfrm>
              <a:off x="5606436" y="5203195"/>
              <a:ext cx="968375" cy="370220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2">
                    <a:lumMod val="50000"/>
                  </a:schemeClr>
                </a:gs>
                <a:gs pos="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solidFill>
                <a:schemeClr val="accent1">
                  <a:shade val="15000"/>
                  <a:alpha val="4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8" name="圆角矩形 127">
              <a:extLst>
                <a:ext uri="{FF2B5EF4-FFF2-40B4-BE49-F238E27FC236}">
                  <a16:creationId xmlns:a16="http://schemas.microsoft.com/office/drawing/2014/main" id="{B9AB9876-525E-B0D3-87C7-7A07F389A0C6}"/>
                </a:ext>
              </a:extLst>
            </p:cNvPr>
            <p:cNvSpPr/>
            <p:nvPr/>
          </p:nvSpPr>
          <p:spPr>
            <a:xfrm>
              <a:off x="5974826" y="5329550"/>
              <a:ext cx="196850" cy="13652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9" name="梯形 128">
              <a:extLst>
                <a:ext uri="{FF2B5EF4-FFF2-40B4-BE49-F238E27FC236}">
                  <a16:creationId xmlns:a16="http://schemas.microsoft.com/office/drawing/2014/main" id="{64E051D9-C491-5CAE-EA46-6F41F8B08213}"/>
                </a:ext>
              </a:extLst>
            </p:cNvPr>
            <p:cNvSpPr/>
            <p:nvPr/>
          </p:nvSpPr>
          <p:spPr>
            <a:xfrm>
              <a:off x="6022892" y="5306690"/>
              <a:ext cx="100718" cy="45719"/>
            </a:xfrm>
            <a:prstGeom prst="trapezoid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3F41C7BF-C95D-9430-D117-E4F439ADF939}"/>
                </a:ext>
              </a:extLst>
            </p:cNvPr>
            <p:cNvSpPr/>
            <p:nvPr/>
          </p:nvSpPr>
          <p:spPr>
            <a:xfrm>
              <a:off x="6026287" y="5347692"/>
              <a:ext cx="93927" cy="93927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26" name="图片 125">
            <a:extLst>
              <a:ext uri="{FF2B5EF4-FFF2-40B4-BE49-F238E27FC236}">
                <a16:creationId xmlns:a16="http://schemas.microsoft.com/office/drawing/2014/main" id="{1CB27622-35A5-C007-BD1C-9A82272191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97" r="24783" b="2008"/>
          <a:stretch/>
        </p:blipFill>
        <p:spPr>
          <a:xfrm>
            <a:off x="5124188" y="2036710"/>
            <a:ext cx="1979674" cy="2501953"/>
          </a:xfrm>
          <a:prstGeom prst="rect">
            <a:avLst/>
          </a:prstGeom>
        </p:spPr>
      </p:pic>
      <p:graphicFrame>
        <p:nvGraphicFramePr>
          <p:cNvPr id="121" name="表格 56">
            <a:extLst>
              <a:ext uri="{FF2B5EF4-FFF2-40B4-BE49-F238E27FC236}">
                <a16:creationId xmlns:a16="http://schemas.microsoft.com/office/drawing/2014/main" id="{6A011D4E-AFB8-649B-FFCA-7B79BCA6B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44610"/>
              </p:ext>
            </p:extLst>
          </p:nvPr>
        </p:nvGraphicFramePr>
        <p:xfrm>
          <a:off x="5130600" y="2340445"/>
          <a:ext cx="1976666" cy="233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666">
                  <a:extLst>
                    <a:ext uri="{9D8B030D-6E8A-4147-A177-3AD203B41FA5}">
                      <a16:colId xmlns:a16="http://schemas.microsoft.com/office/drawing/2014/main" val="1643265159"/>
                    </a:ext>
                  </a:extLst>
                </a:gridCol>
              </a:tblGrid>
              <a:tr h="291928">
                <a:tc>
                  <a:txBody>
                    <a:bodyPr/>
                    <a:lstStyle/>
                    <a:p>
                      <a:endParaRPr lang="zh-CN" altLang="en-US" sz="12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47503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830254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AB5935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无备忘录</a:t>
                      </a:r>
                    </a:p>
                  </a:txBody>
                  <a:tcPr marL="61777" marR="61777" marT="30888" marB="308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412301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215934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26248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279831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06477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695815"/>
                  </a:ext>
                </a:extLst>
              </a:tr>
            </a:tbl>
          </a:graphicData>
        </a:graphic>
      </p:graphicFrame>
      <p:sp>
        <p:nvSpPr>
          <p:cNvPr id="117" name="矩形 116">
            <a:extLst>
              <a:ext uri="{FF2B5EF4-FFF2-40B4-BE49-F238E27FC236}">
                <a16:creationId xmlns:a16="http://schemas.microsoft.com/office/drawing/2014/main" id="{85C28254-9C3C-9306-7BD3-5EEAB2303732}"/>
              </a:ext>
            </a:extLst>
          </p:cNvPr>
          <p:cNvSpPr/>
          <p:nvPr/>
        </p:nvSpPr>
        <p:spPr>
          <a:xfrm>
            <a:off x="5135381" y="2340452"/>
            <a:ext cx="1971886" cy="2480833"/>
          </a:xfrm>
          <a:prstGeom prst="rect">
            <a:avLst/>
          </a:prstGeom>
          <a:gradFill>
            <a:gsLst>
              <a:gs pos="0">
                <a:srgbClr val="FDF9BA"/>
              </a:gs>
              <a:gs pos="100000">
                <a:srgbClr val="FCF694"/>
              </a:gs>
              <a:gs pos="54000">
                <a:srgbClr val="FAF36E"/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3815F011-1F9D-CF1D-D545-4DECD0D7A932}"/>
              </a:ext>
            </a:extLst>
          </p:cNvPr>
          <p:cNvSpPr/>
          <p:nvPr/>
        </p:nvSpPr>
        <p:spPr>
          <a:xfrm>
            <a:off x="5135381" y="2036715"/>
            <a:ext cx="1971886" cy="303738"/>
          </a:xfrm>
          <a:prstGeom prst="rect">
            <a:avLst/>
          </a:prstGeom>
          <a:gradFill>
            <a:gsLst>
              <a:gs pos="0">
                <a:srgbClr val="885E52"/>
              </a:gs>
              <a:gs pos="98000">
                <a:srgbClr val="3A2A23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119" name="圆角矩形 118">
            <a:extLst>
              <a:ext uri="{FF2B5EF4-FFF2-40B4-BE49-F238E27FC236}">
                <a16:creationId xmlns:a16="http://schemas.microsoft.com/office/drawing/2014/main" id="{0FAA634F-FA24-D0FD-C519-1C612D041FAF}"/>
              </a:ext>
            </a:extLst>
          </p:cNvPr>
          <p:cNvSpPr/>
          <p:nvPr/>
        </p:nvSpPr>
        <p:spPr>
          <a:xfrm>
            <a:off x="6845662" y="2085780"/>
            <a:ext cx="210169" cy="210169"/>
          </a:xfrm>
          <a:prstGeom prst="roundRect">
            <a:avLst/>
          </a:prstGeom>
          <a:gradFill>
            <a:gsLst>
              <a:gs pos="0">
                <a:srgbClr val="684F45"/>
              </a:gs>
              <a:gs pos="98000">
                <a:srgbClr val="34251F"/>
              </a:gs>
            </a:gsLst>
            <a:lin ang="5400000" scaled="0"/>
          </a:gradFill>
          <a:ln w="9525">
            <a:solidFill>
              <a:srgbClr val="3728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20" name="加号 119">
            <a:extLst>
              <a:ext uri="{FF2B5EF4-FFF2-40B4-BE49-F238E27FC236}">
                <a16:creationId xmlns:a16="http://schemas.microsoft.com/office/drawing/2014/main" id="{5396AD67-48BD-4D48-4537-E56C5F0DBC81}"/>
              </a:ext>
            </a:extLst>
          </p:cNvPr>
          <p:cNvSpPr/>
          <p:nvPr/>
        </p:nvSpPr>
        <p:spPr>
          <a:xfrm>
            <a:off x="6898535" y="2135294"/>
            <a:ext cx="115323" cy="115323"/>
          </a:xfrm>
          <a:prstGeom prst="mathPlus">
            <a:avLst>
              <a:gd name="adj1" fmla="val 128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46BFB6A9-1048-BA46-C097-CBAEB46DD792}"/>
              </a:ext>
            </a:extLst>
          </p:cNvPr>
          <p:cNvSpPr/>
          <p:nvPr/>
        </p:nvSpPr>
        <p:spPr>
          <a:xfrm>
            <a:off x="5135381" y="2340449"/>
            <a:ext cx="1971885" cy="24808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CCC3D534-8757-99AD-9FA4-ECA21149AA87}"/>
              </a:ext>
            </a:extLst>
          </p:cNvPr>
          <p:cNvSpPr/>
          <p:nvPr/>
        </p:nvSpPr>
        <p:spPr>
          <a:xfrm>
            <a:off x="5135381" y="2036712"/>
            <a:ext cx="1971885" cy="303738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4" name="圆角矩形 113">
            <a:extLst>
              <a:ext uri="{FF2B5EF4-FFF2-40B4-BE49-F238E27FC236}">
                <a16:creationId xmlns:a16="http://schemas.microsoft.com/office/drawing/2014/main" id="{3A8DA145-2D43-351C-D0CA-28C019E66902}"/>
              </a:ext>
            </a:extLst>
          </p:cNvPr>
          <p:cNvSpPr/>
          <p:nvPr/>
        </p:nvSpPr>
        <p:spPr>
          <a:xfrm>
            <a:off x="6845661" y="2085777"/>
            <a:ext cx="210169" cy="210169"/>
          </a:xfrm>
          <a:prstGeom prst="roundRect">
            <a:avLst/>
          </a:prstGeom>
          <a:gradFill>
            <a:gsLst>
              <a:gs pos="0">
                <a:srgbClr val="96A7C0"/>
              </a:gs>
              <a:gs pos="98000">
                <a:srgbClr val="41628E"/>
              </a:gs>
            </a:gsLst>
            <a:lin ang="5400000" scaled="0"/>
          </a:gradFill>
          <a:ln w="9525">
            <a:solidFill>
              <a:srgbClr val="4A5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1EDFDF-B53E-B980-E651-0E45AA935C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36"/>
          <a:stretch/>
        </p:blipFill>
        <p:spPr>
          <a:xfrm>
            <a:off x="4645956" y="1237126"/>
            <a:ext cx="2941384" cy="4383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9" name="圆角矩形 78">
            <a:hlinkClick r:id="rId9" action="ppaction://hlinksldjump"/>
            <a:extLst>
              <a:ext uri="{FF2B5EF4-FFF2-40B4-BE49-F238E27FC236}">
                <a16:creationId xmlns:a16="http://schemas.microsoft.com/office/drawing/2014/main" id="{34A4DCBE-5098-9B31-DCE3-9948098650DD}"/>
              </a:ext>
            </a:extLst>
          </p:cNvPr>
          <p:cNvSpPr/>
          <p:nvPr/>
        </p:nvSpPr>
        <p:spPr>
          <a:xfrm>
            <a:off x="4769342" y="1549454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0" name="圆角矩形 79">
            <a:hlinkClick r:id="rId11" action="ppaction://hlinksldjump"/>
            <a:extLst>
              <a:ext uri="{FF2B5EF4-FFF2-40B4-BE49-F238E27FC236}">
                <a16:creationId xmlns:a16="http://schemas.microsoft.com/office/drawing/2014/main" id="{956DD0FE-D967-8170-50BC-A0A3F92E05F9}"/>
              </a:ext>
            </a:extLst>
          </p:cNvPr>
          <p:cNvSpPr/>
          <p:nvPr/>
        </p:nvSpPr>
        <p:spPr>
          <a:xfrm>
            <a:off x="6902094" y="1549454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圆角矩形 80">
            <a:hlinkClick r:id="" action="ppaction://noaction"/>
            <a:extLst>
              <a:ext uri="{FF2B5EF4-FFF2-40B4-BE49-F238E27FC236}">
                <a16:creationId xmlns:a16="http://schemas.microsoft.com/office/drawing/2014/main" id="{EE241D76-172F-1275-0C7A-DB55836D9B5D}"/>
              </a:ext>
            </a:extLst>
          </p:cNvPr>
          <p:cNvSpPr/>
          <p:nvPr/>
        </p:nvSpPr>
        <p:spPr>
          <a:xfrm>
            <a:off x="6197748" y="1549452"/>
            <a:ext cx="565054" cy="57075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2" name="圆角矩形 81">
            <a:hlinkClick r:id="rId14"/>
            <a:extLst>
              <a:ext uri="{FF2B5EF4-FFF2-40B4-BE49-F238E27FC236}">
                <a16:creationId xmlns:a16="http://schemas.microsoft.com/office/drawing/2014/main" id="{964F0B6B-8BBF-FDA2-EAF2-1DAAB1501C2C}"/>
              </a:ext>
            </a:extLst>
          </p:cNvPr>
          <p:cNvSpPr/>
          <p:nvPr/>
        </p:nvSpPr>
        <p:spPr>
          <a:xfrm>
            <a:off x="4769342" y="2401376"/>
            <a:ext cx="565054" cy="57075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3" name="圆角矩形 82">
            <a:hlinkClick r:id="rId16" action="ppaction://hlinksldjump"/>
            <a:extLst>
              <a:ext uri="{FF2B5EF4-FFF2-40B4-BE49-F238E27FC236}">
                <a16:creationId xmlns:a16="http://schemas.microsoft.com/office/drawing/2014/main" id="{31C79F73-B44F-DB07-5BB9-490C43676315}"/>
              </a:ext>
            </a:extLst>
          </p:cNvPr>
          <p:cNvSpPr/>
          <p:nvPr/>
        </p:nvSpPr>
        <p:spPr>
          <a:xfrm>
            <a:off x="5491507" y="1546481"/>
            <a:ext cx="565054" cy="570753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5" name="圆角矩形 84">
            <a:hlinkClick r:id="rId18" action="ppaction://hlinksldjump"/>
            <a:extLst>
              <a:ext uri="{FF2B5EF4-FFF2-40B4-BE49-F238E27FC236}">
                <a16:creationId xmlns:a16="http://schemas.microsoft.com/office/drawing/2014/main" id="{DB97CBB0-45E7-D816-6F47-E5540B3A9CC6}"/>
              </a:ext>
            </a:extLst>
          </p:cNvPr>
          <p:cNvSpPr/>
          <p:nvPr/>
        </p:nvSpPr>
        <p:spPr>
          <a:xfrm>
            <a:off x="6200701" y="2391378"/>
            <a:ext cx="565054" cy="570753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6" name="圆角矩形 85">
            <a:hlinkClick r:id="" action="ppaction://noaction"/>
            <a:extLst>
              <a:ext uri="{FF2B5EF4-FFF2-40B4-BE49-F238E27FC236}">
                <a16:creationId xmlns:a16="http://schemas.microsoft.com/office/drawing/2014/main" id="{8CA64152-CD87-4237-ED79-82F556F3C511}"/>
              </a:ext>
            </a:extLst>
          </p:cNvPr>
          <p:cNvSpPr/>
          <p:nvPr/>
        </p:nvSpPr>
        <p:spPr>
          <a:xfrm>
            <a:off x="6902094" y="2386248"/>
            <a:ext cx="565054" cy="570753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圆角矩形 86">
            <a:hlinkClick r:id="" action="ppaction://noaction"/>
            <a:extLst>
              <a:ext uri="{FF2B5EF4-FFF2-40B4-BE49-F238E27FC236}">
                <a16:creationId xmlns:a16="http://schemas.microsoft.com/office/drawing/2014/main" id="{FA6FB7C3-9774-3B8D-06F4-298AB652AEC8}"/>
              </a:ext>
            </a:extLst>
          </p:cNvPr>
          <p:cNvSpPr/>
          <p:nvPr/>
        </p:nvSpPr>
        <p:spPr>
          <a:xfrm>
            <a:off x="5491507" y="2401376"/>
            <a:ext cx="565054" cy="570753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5552337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042058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圆角矩形 90">
            <a:hlinkClick r:id="rId22" action="ppaction://hlinksldjump"/>
            <a:extLst>
              <a:ext uri="{FF2B5EF4-FFF2-40B4-BE49-F238E27FC236}">
                <a16:creationId xmlns:a16="http://schemas.microsoft.com/office/drawing/2014/main" id="{44376367-9C69-94B0-9687-B31AA0AE309E}"/>
              </a:ext>
            </a:extLst>
          </p:cNvPr>
          <p:cNvSpPr/>
          <p:nvPr/>
        </p:nvSpPr>
        <p:spPr>
          <a:xfrm>
            <a:off x="4745877" y="4803617"/>
            <a:ext cx="565054" cy="570753"/>
          </a:xfrm>
          <a:prstGeom prst="roundRect">
            <a:avLst/>
          </a:prstGeom>
          <a:blipFill>
            <a:blip r:embed="rId2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" action="ppaction://noaction"/>
            <a:extLst>
              <a:ext uri="{FF2B5EF4-FFF2-40B4-BE49-F238E27FC236}">
                <a16:creationId xmlns:a16="http://schemas.microsoft.com/office/drawing/2014/main" id="{BEA1BCD2-D940-E7E5-70D4-107ADD508419}"/>
              </a:ext>
            </a:extLst>
          </p:cNvPr>
          <p:cNvSpPr/>
          <p:nvPr/>
        </p:nvSpPr>
        <p:spPr>
          <a:xfrm>
            <a:off x="6878629" y="4803617"/>
            <a:ext cx="565054" cy="570753"/>
          </a:xfrm>
          <a:prstGeom prst="round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25" action="ppaction://hlinksldjump"/>
            <a:extLst>
              <a:ext uri="{FF2B5EF4-FFF2-40B4-BE49-F238E27FC236}">
                <a16:creationId xmlns:a16="http://schemas.microsoft.com/office/drawing/2014/main" id="{57B66CAB-781B-B82C-9446-4BD0AA223F55}"/>
              </a:ext>
            </a:extLst>
          </p:cNvPr>
          <p:cNvSpPr/>
          <p:nvPr/>
        </p:nvSpPr>
        <p:spPr>
          <a:xfrm>
            <a:off x="5462052" y="4803616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27" action="ppaction://hlinksldjump"/>
            <a:extLst>
              <a:ext uri="{FF2B5EF4-FFF2-40B4-BE49-F238E27FC236}">
                <a16:creationId xmlns:a16="http://schemas.microsoft.com/office/drawing/2014/main" id="{4DFD9977-0273-01C5-F800-C2DC2CC99B60}"/>
              </a:ext>
            </a:extLst>
          </p:cNvPr>
          <p:cNvSpPr/>
          <p:nvPr/>
        </p:nvSpPr>
        <p:spPr>
          <a:xfrm>
            <a:off x="6079479" y="4727714"/>
            <a:ext cx="704344" cy="711448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6000B99-59A9-9C7D-6129-7334582546F2}"/>
              </a:ext>
            </a:extLst>
          </p:cNvPr>
          <p:cNvSpPr txBox="1"/>
          <p:nvPr/>
        </p:nvSpPr>
        <p:spPr>
          <a:xfrm>
            <a:off x="4817546" y="21377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6681EB72-F3CA-F53D-4DBD-CD36713AB2CB}"/>
              </a:ext>
            </a:extLst>
          </p:cNvPr>
          <p:cNvSpPr txBox="1"/>
          <p:nvPr/>
        </p:nvSpPr>
        <p:spPr>
          <a:xfrm>
            <a:off x="6255534" y="2137762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93FBE2B0-4953-CD24-FF29-26AE31ADCCE7}"/>
              </a:ext>
            </a:extLst>
          </p:cNvPr>
          <p:cNvSpPr txBox="1"/>
          <p:nvPr/>
        </p:nvSpPr>
        <p:spPr>
          <a:xfrm>
            <a:off x="6953541" y="213207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D7DDC55E-993C-77AD-AA13-333E4CCF7A98}"/>
              </a:ext>
            </a:extLst>
          </p:cNvPr>
          <p:cNvSpPr txBox="1"/>
          <p:nvPr/>
        </p:nvSpPr>
        <p:spPr>
          <a:xfrm>
            <a:off x="4680490" y="2983910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YouTube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DD9A406D-F7F0-17BF-032E-B06103882F73}"/>
              </a:ext>
            </a:extLst>
          </p:cNvPr>
          <p:cNvSpPr txBox="1"/>
          <p:nvPr/>
        </p:nvSpPr>
        <p:spPr>
          <a:xfrm>
            <a:off x="5473742" y="2129016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3C2E279-6A44-BDDB-C5D4-4684A08FFCFD}"/>
              </a:ext>
            </a:extLst>
          </p:cNvPr>
          <p:cNvSpPr txBox="1"/>
          <p:nvPr/>
        </p:nvSpPr>
        <p:spPr>
          <a:xfrm>
            <a:off x="4800136" y="535180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2EF867F4-551E-E160-EC35-33135FC30793}"/>
              </a:ext>
            </a:extLst>
          </p:cNvPr>
          <p:cNvSpPr txBox="1"/>
          <p:nvPr/>
        </p:nvSpPr>
        <p:spPr>
          <a:xfrm>
            <a:off x="5516311" y="535180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270F107-1B20-E7BA-59FA-FE24992DD125}"/>
              </a:ext>
            </a:extLst>
          </p:cNvPr>
          <p:cNvSpPr txBox="1"/>
          <p:nvPr/>
        </p:nvSpPr>
        <p:spPr>
          <a:xfrm>
            <a:off x="6181218" y="5351804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2EDBFA66-3407-48A3-249C-A20FF124B9E3}"/>
              </a:ext>
            </a:extLst>
          </p:cNvPr>
          <p:cNvSpPr txBox="1"/>
          <p:nvPr/>
        </p:nvSpPr>
        <p:spPr>
          <a:xfrm>
            <a:off x="6924909" y="5346118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4FD9BA00-1A7C-CE21-8AC2-25DEDDF128AE}"/>
              </a:ext>
            </a:extLst>
          </p:cNvPr>
          <p:cNvSpPr txBox="1"/>
          <p:nvPr/>
        </p:nvSpPr>
        <p:spPr>
          <a:xfrm>
            <a:off x="6184925" y="2984724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C302F09A-A8A1-E0FC-F578-F6719504E8C8}"/>
              </a:ext>
            </a:extLst>
          </p:cNvPr>
          <p:cNvSpPr txBox="1"/>
          <p:nvPr/>
        </p:nvSpPr>
        <p:spPr>
          <a:xfrm>
            <a:off x="6877391" y="2988855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4D1A6158-FAB3-9C16-3DF3-F50946FA0FC4}"/>
              </a:ext>
            </a:extLst>
          </p:cNvPr>
          <p:cNvSpPr txBox="1"/>
          <p:nvPr/>
        </p:nvSpPr>
        <p:spPr>
          <a:xfrm>
            <a:off x="5546125" y="298391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rgbClr val="464B53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526FC3-8B83-1BBA-CAB5-4FBA02A35B73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4" name="圆角矩形 53">
            <a:hlinkClick r:id="rId29" action="ppaction://hlinksldjump"/>
            <a:extLst>
              <a:ext uri="{FF2B5EF4-FFF2-40B4-BE49-F238E27FC236}">
                <a16:creationId xmlns:a16="http://schemas.microsoft.com/office/drawing/2014/main" id="{0274683C-1126-4BDB-FF12-7F5D8610D9CE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752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gradFill>
            <a:gsLst>
              <a:gs pos="0">
                <a:srgbClr val="4F6A8B"/>
              </a:gs>
              <a:gs pos="94000">
                <a:srgbClr val="3F5C80"/>
              </a:gs>
            </a:gsLst>
            <a:lin ang="5400000" scaled="0"/>
          </a:gra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0548B7A-32B4-5E0C-A108-D9720BB6BF25}"/>
              </a:ext>
            </a:extLst>
          </p:cNvPr>
          <p:cNvSpPr/>
          <p:nvPr/>
        </p:nvSpPr>
        <p:spPr>
          <a:xfrm>
            <a:off x="4645705" y="1898649"/>
            <a:ext cx="2941383" cy="37005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C70DCF-6319-C436-0747-7528D0EC6AD0}"/>
              </a:ext>
            </a:extLst>
          </p:cNvPr>
          <p:cNvSpPr/>
          <p:nvPr/>
        </p:nvSpPr>
        <p:spPr>
          <a:xfrm>
            <a:off x="4645705" y="1445576"/>
            <a:ext cx="2941383" cy="453074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graphicFrame>
        <p:nvGraphicFramePr>
          <p:cNvPr id="53" name="表格 53">
            <a:extLst>
              <a:ext uri="{FF2B5EF4-FFF2-40B4-BE49-F238E27FC236}">
                <a16:creationId xmlns:a16="http://schemas.microsoft.com/office/drawing/2014/main" id="{05FFF0E6-5F79-F4F4-E4C7-511F36494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489102"/>
              </p:ext>
            </p:extLst>
          </p:nvPr>
        </p:nvGraphicFramePr>
        <p:xfrm>
          <a:off x="4652678" y="1917606"/>
          <a:ext cx="2925808" cy="36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808">
                  <a:extLst>
                    <a:ext uri="{9D8B030D-6E8A-4147-A177-3AD203B41FA5}">
                      <a16:colId xmlns:a16="http://schemas.microsoft.com/office/drawing/2014/main" val="2044772800"/>
                    </a:ext>
                  </a:extLst>
                </a:gridCol>
              </a:tblGrid>
              <a:tr h="736320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548241"/>
                  </a:ext>
                </a:extLst>
              </a:tr>
              <a:tr h="736320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931025"/>
                  </a:ext>
                </a:extLst>
              </a:tr>
              <a:tr h="736320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11663"/>
                  </a:ext>
                </a:extLst>
              </a:tr>
              <a:tr h="736320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55634"/>
                  </a:ext>
                </a:extLst>
              </a:tr>
              <a:tr h="736320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766634"/>
                  </a:ext>
                </a:extLst>
              </a:tr>
            </a:tbl>
          </a:graphicData>
        </a:graphic>
      </p:graphicFrame>
      <p:sp>
        <p:nvSpPr>
          <p:cNvPr id="54" name="圆角矩形 53">
            <a:extLst>
              <a:ext uri="{FF2B5EF4-FFF2-40B4-BE49-F238E27FC236}">
                <a16:creationId xmlns:a16="http://schemas.microsoft.com/office/drawing/2014/main" id="{CAD62295-B319-262E-0C50-33AF0F6B8074}"/>
              </a:ext>
            </a:extLst>
          </p:cNvPr>
          <p:cNvSpPr/>
          <p:nvPr/>
        </p:nvSpPr>
        <p:spPr>
          <a:xfrm>
            <a:off x="7196862" y="1518765"/>
            <a:ext cx="313501" cy="313501"/>
          </a:xfrm>
          <a:prstGeom prst="roundRect">
            <a:avLst/>
          </a:prstGeom>
          <a:gradFill>
            <a:gsLst>
              <a:gs pos="0">
                <a:srgbClr val="96A7C0"/>
              </a:gs>
              <a:gs pos="98000">
                <a:srgbClr val="41628E"/>
              </a:gs>
            </a:gsLst>
            <a:lin ang="5400000" scaled="0"/>
          </a:gradFill>
          <a:ln w="9525">
            <a:solidFill>
              <a:srgbClr val="4A5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椭圆 54">
            <a:hlinkClick r:id="rId15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992CB4-4C34-F2AA-D455-04A142ED8CB8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6" name="圆角矩形 55">
            <a:hlinkClick r:id="rId16" action="ppaction://hlinksldjump"/>
            <a:extLst>
              <a:ext uri="{FF2B5EF4-FFF2-40B4-BE49-F238E27FC236}">
                <a16:creationId xmlns:a16="http://schemas.microsoft.com/office/drawing/2014/main" id="{F00A8533-297E-2ED9-9B76-DB5215546106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740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chemeClr val="tx1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0548B7A-32B4-5E0C-A108-D9720BB6BF25}"/>
              </a:ext>
            </a:extLst>
          </p:cNvPr>
          <p:cNvSpPr/>
          <p:nvPr/>
        </p:nvSpPr>
        <p:spPr>
          <a:xfrm>
            <a:off x="4645705" y="1898649"/>
            <a:ext cx="2941383" cy="3700559"/>
          </a:xfrm>
          <a:prstGeom prst="rect">
            <a:avLst/>
          </a:prstGeom>
          <a:gradFill>
            <a:gsLst>
              <a:gs pos="0">
                <a:srgbClr val="FDF9BA"/>
              </a:gs>
              <a:gs pos="100000">
                <a:srgbClr val="FCF694"/>
              </a:gs>
              <a:gs pos="54000">
                <a:srgbClr val="FAF36E"/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C70DCF-6319-C436-0747-7528D0EC6AD0}"/>
              </a:ext>
            </a:extLst>
          </p:cNvPr>
          <p:cNvSpPr/>
          <p:nvPr/>
        </p:nvSpPr>
        <p:spPr>
          <a:xfrm>
            <a:off x="4645705" y="1445576"/>
            <a:ext cx="2941383" cy="453074"/>
          </a:xfrm>
          <a:prstGeom prst="rect">
            <a:avLst/>
          </a:prstGeom>
          <a:gradFill>
            <a:gsLst>
              <a:gs pos="0">
                <a:srgbClr val="885E52"/>
              </a:gs>
              <a:gs pos="98000">
                <a:srgbClr val="3A2A23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54" name="圆角矩形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D62295-B319-262E-0C50-33AF0F6B8074}"/>
              </a:ext>
            </a:extLst>
          </p:cNvPr>
          <p:cNvSpPr/>
          <p:nvPr/>
        </p:nvSpPr>
        <p:spPr>
          <a:xfrm>
            <a:off x="7196862" y="1518765"/>
            <a:ext cx="313501" cy="313501"/>
          </a:xfrm>
          <a:prstGeom prst="roundRect">
            <a:avLst/>
          </a:prstGeom>
          <a:gradFill>
            <a:gsLst>
              <a:gs pos="0">
                <a:srgbClr val="684F45"/>
              </a:gs>
              <a:gs pos="98000">
                <a:srgbClr val="34251F"/>
              </a:gs>
            </a:gsLst>
            <a:lin ang="5400000" scaled="0"/>
          </a:gradFill>
          <a:ln w="9525">
            <a:solidFill>
              <a:srgbClr val="3728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椭圆 54">
            <a:hlinkClick r:id="rId15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加号 2">
            <a:extLst>
              <a:ext uri="{FF2B5EF4-FFF2-40B4-BE49-F238E27FC236}">
                <a16:creationId xmlns:a16="http://schemas.microsoft.com/office/drawing/2014/main" id="{04D043F8-22C3-4983-A5DE-535A428090A1}"/>
              </a:ext>
            </a:extLst>
          </p:cNvPr>
          <p:cNvSpPr/>
          <p:nvPr/>
        </p:nvSpPr>
        <p:spPr>
          <a:xfrm>
            <a:off x="7275731" y="1592623"/>
            <a:ext cx="172022" cy="172022"/>
          </a:xfrm>
          <a:prstGeom prst="mathPlus">
            <a:avLst>
              <a:gd name="adj1" fmla="val 128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56" name="表格 56">
            <a:extLst>
              <a:ext uri="{FF2B5EF4-FFF2-40B4-BE49-F238E27FC236}">
                <a16:creationId xmlns:a16="http://schemas.microsoft.com/office/drawing/2014/main" id="{4C58A1D4-2482-ACE9-0682-F5BE29AA2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948612"/>
              </p:ext>
            </p:extLst>
          </p:nvPr>
        </p:nvGraphicFramePr>
        <p:xfrm>
          <a:off x="4652679" y="1904014"/>
          <a:ext cx="2925808" cy="3456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808">
                  <a:extLst>
                    <a:ext uri="{9D8B030D-6E8A-4147-A177-3AD203B41FA5}">
                      <a16:colId xmlns:a16="http://schemas.microsoft.com/office/drawing/2014/main" val="1643265159"/>
                    </a:ext>
                  </a:extLst>
                </a:gridCol>
              </a:tblGrid>
              <a:tr h="432104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47503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830254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AB5935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无备忘录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412301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215934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26248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279831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06477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695815"/>
                  </a:ext>
                </a:extLst>
              </a:tr>
            </a:tbl>
          </a:graphicData>
        </a:graphic>
      </p:graphicFrame>
      <p:sp>
        <p:nvSpPr>
          <p:cNvPr id="53" name="文本框 52">
            <a:extLst>
              <a:ext uri="{FF2B5EF4-FFF2-40B4-BE49-F238E27FC236}">
                <a16:creationId xmlns:a16="http://schemas.microsoft.com/office/drawing/2014/main" id="{A6EF7598-14DB-7BB4-B0CA-9656AD627F45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7" name="圆角矩形 56">
            <a:hlinkClick r:id="rId16" action="ppaction://hlinksldjump"/>
            <a:extLst>
              <a:ext uri="{FF2B5EF4-FFF2-40B4-BE49-F238E27FC236}">
                <a16:creationId xmlns:a16="http://schemas.microsoft.com/office/drawing/2014/main" id="{448A0A0F-AA12-1C81-7CF1-47614DA010A7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944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chemeClr val="tx1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0548B7A-32B4-5E0C-A108-D9720BB6BF25}"/>
              </a:ext>
            </a:extLst>
          </p:cNvPr>
          <p:cNvSpPr/>
          <p:nvPr/>
        </p:nvSpPr>
        <p:spPr>
          <a:xfrm>
            <a:off x="4645705" y="1898649"/>
            <a:ext cx="2941383" cy="3700559"/>
          </a:xfrm>
          <a:prstGeom prst="rect">
            <a:avLst/>
          </a:prstGeom>
          <a:gradFill>
            <a:gsLst>
              <a:gs pos="0">
                <a:srgbClr val="FDF9BA"/>
              </a:gs>
              <a:gs pos="100000">
                <a:srgbClr val="FCF694"/>
              </a:gs>
              <a:gs pos="54000">
                <a:srgbClr val="FAF36E"/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C70DCF-6319-C436-0747-7528D0EC6AD0}"/>
              </a:ext>
            </a:extLst>
          </p:cNvPr>
          <p:cNvSpPr/>
          <p:nvPr/>
        </p:nvSpPr>
        <p:spPr>
          <a:xfrm>
            <a:off x="4645705" y="1445576"/>
            <a:ext cx="2941383" cy="453074"/>
          </a:xfrm>
          <a:prstGeom prst="rect">
            <a:avLst/>
          </a:prstGeom>
          <a:gradFill>
            <a:gsLst>
              <a:gs pos="0">
                <a:srgbClr val="885E52"/>
              </a:gs>
              <a:gs pos="98000">
                <a:srgbClr val="3A2A23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鼻屎</a:t>
            </a:r>
          </a:p>
        </p:txBody>
      </p:sp>
      <p:sp>
        <p:nvSpPr>
          <p:cNvPr id="54" name="圆角矩形 5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D62295-B319-262E-0C50-33AF0F6B8074}"/>
              </a:ext>
            </a:extLst>
          </p:cNvPr>
          <p:cNvSpPr/>
          <p:nvPr/>
        </p:nvSpPr>
        <p:spPr>
          <a:xfrm>
            <a:off x="6907946" y="1518765"/>
            <a:ext cx="602417" cy="313501"/>
          </a:xfrm>
          <a:prstGeom prst="roundRect">
            <a:avLst/>
          </a:prstGeom>
          <a:gradFill>
            <a:gsLst>
              <a:gs pos="0">
                <a:srgbClr val="684F45"/>
              </a:gs>
              <a:gs pos="98000">
                <a:srgbClr val="34251F"/>
              </a:gs>
            </a:gsLst>
            <a:lin ang="5400000" scaled="0"/>
          </a:gradFill>
          <a:ln w="9525">
            <a:solidFill>
              <a:srgbClr val="3728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删除</a:t>
            </a:r>
          </a:p>
        </p:txBody>
      </p:sp>
      <p:sp>
        <p:nvSpPr>
          <p:cNvPr id="55" name="椭圆 54">
            <a:hlinkClick r:id="rId15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56" name="表格 56">
            <a:extLst>
              <a:ext uri="{FF2B5EF4-FFF2-40B4-BE49-F238E27FC236}">
                <a16:creationId xmlns:a16="http://schemas.microsoft.com/office/drawing/2014/main" id="{4C58A1D4-2482-ACE9-0682-F5BE29AA2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871622"/>
              </p:ext>
            </p:extLst>
          </p:nvPr>
        </p:nvGraphicFramePr>
        <p:xfrm>
          <a:off x="4652679" y="1904014"/>
          <a:ext cx="2925808" cy="3456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808">
                  <a:extLst>
                    <a:ext uri="{9D8B030D-6E8A-4147-A177-3AD203B41FA5}">
                      <a16:colId xmlns:a16="http://schemas.microsoft.com/office/drawing/2014/main" val="1643265159"/>
                    </a:ext>
                  </a:extLst>
                </a:gridCol>
              </a:tblGrid>
              <a:tr h="432104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AB5935"/>
                          </a:solidFill>
                          <a:latin typeface="LingWai SC Medium" panose="03050602040302020204" pitchFamily="66" charset="-122"/>
                          <a:ea typeface="LingWai SC Medium" panose="03050602040302020204" pitchFamily="66" charset="-122"/>
                          <a:cs typeface="LingWai SC Medium" panose="03050602040302020204" pitchFamily="66" charset="-122"/>
                        </a:rPr>
                        <a:t>因为</a:t>
                      </a:r>
                      <a:r>
                        <a:rPr lang="en-US" altLang="zh-CN" dirty="0">
                          <a:solidFill>
                            <a:srgbClr val="AB5935"/>
                          </a:solidFill>
                          <a:latin typeface="LingWai SC Medium" panose="03050602040302020204" pitchFamily="66" charset="-122"/>
                          <a:ea typeface="LingWai SC Medium" panose="03050602040302020204" pitchFamily="66" charset="-122"/>
                          <a:cs typeface="LingWai SC Medium" panose="03050602040302020204" pitchFamily="66" charset="-122"/>
                        </a:rPr>
                        <a:t>Mac</a:t>
                      </a:r>
                      <a:r>
                        <a:rPr lang="zh-CN" altLang="en-US" dirty="0">
                          <a:solidFill>
                            <a:srgbClr val="AB5935"/>
                          </a:solidFill>
                          <a:latin typeface="LingWai SC Medium" panose="03050602040302020204" pitchFamily="66" charset="-122"/>
                          <a:ea typeface="LingWai SC Medium" panose="03050602040302020204" pitchFamily="66" charset="-122"/>
                          <a:cs typeface="LingWai SC Medium" panose="03050602040302020204" pitchFamily="66" charset="-122"/>
                        </a:rPr>
                        <a:t>版的</a:t>
                      </a:r>
                      <a:r>
                        <a:rPr lang="en-US" altLang="zh-CN" dirty="0" err="1">
                          <a:solidFill>
                            <a:srgbClr val="AB5935"/>
                          </a:solidFill>
                          <a:latin typeface="LingWai SC Medium" panose="03050602040302020204" pitchFamily="66" charset="-122"/>
                          <a:ea typeface="LingWai SC Medium" panose="03050602040302020204" pitchFamily="66" charset="-122"/>
                          <a:cs typeface="LingWai SC Medium" panose="03050602040302020204" pitchFamily="66" charset="-122"/>
                        </a:rPr>
                        <a:t>powerpoint</a:t>
                      </a:r>
                      <a:r>
                        <a:rPr lang="zh-CN" altLang="en-US" dirty="0">
                          <a:solidFill>
                            <a:srgbClr val="AB5935"/>
                          </a:solidFill>
                          <a:latin typeface="LingWai SC Medium" panose="03050602040302020204" pitchFamily="66" charset="-122"/>
                          <a:ea typeface="LingWai SC Medium" panose="03050602040302020204" pitchFamily="66" charset="-122"/>
                          <a:cs typeface="LingWai SC Medium" panose="03050602040302020204" pitchFamily="66" charset="-122"/>
                        </a:rPr>
                        <a:t>没有开发工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47503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AB5935"/>
                          </a:solidFill>
                          <a:latin typeface="LingWai SC Medium" panose="03050602040302020204" pitchFamily="66" charset="-122"/>
                          <a:ea typeface="LingWai SC Medium" panose="03050602040302020204" pitchFamily="66" charset="-122"/>
                          <a:cs typeface="LingWai SC Medium" panose="03050602040302020204" pitchFamily="66" charset="-122"/>
                        </a:rPr>
                        <a:t>具，所以这里无法编辑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830254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pPr algn="l"/>
                      <a:endParaRPr lang="zh-CN" altLang="en-US" dirty="0">
                        <a:solidFill>
                          <a:srgbClr val="AB5935"/>
                        </a:solidFill>
                        <a:latin typeface="LingWai SC Medium" panose="03050602040302020204" pitchFamily="66" charset="-122"/>
                        <a:ea typeface="LingWai SC Medium" panose="03050602040302020204" pitchFamily="66" charset="-122"/>
                        <a:cs typeface="LingWai SC Medium" panose="03050602040302020204" pitchFamily="66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412301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rgbClr val="AB5935"/>
                        </a:solidFill>
                        <a:latin typeface="LingWai SC Medium" panose="03050602040302020204" pitchFamily="66" charset="-122"/>
                        <a:ea typeface="LingWai SC Medium" panose="03050602040302020204" pitchFamily="66" charset="-122"/>
                        <a:cs typeface="LingWai SC Medium" panose="03050602040302020204" pitchFamily="66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215934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rgbClr val="AB5935"/>
                        </a:solidFill>
                        <a:latin typeface="LingWai SC Medium" panose="03050602040302020204" pitchFamily="66" charset="-122"/>
                        <a:ea typeface="LingWai SC Medium" panose="03050602040302020204" pitchFamily="66" charset="-122"/>
                        <a:cs typeface="LingWai SC Medium" panose="03050602040302020204" pitchFamily="66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26248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rgbClr val="AB5935"/>
                        </a:solidFill>
                        <a:latin typeface="LingWai SC Medium" panose="03050602040302020204" pitchFamily="66" charset="-122"/>
                        <a:ea typeface="LingWai SC Medium" panose="03050602040302020204" pitchFamily="66" charset="-122"/>
                        <a:cs typeface="LingWai SC Medium" panose="03050602040302020204" pitchFamily="66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279831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rgbClr val="AB5935"/>
                        </a:solidFill>
                        <a:latin typeface="LingWai SC Medium" panose="03050602040302020204" pitchFamily="66" charset="-122"/>
                        <a:ea typeface="LingWai SC Medium" panose="03050602040302020204" pitchFamily="66" charset="-122"/>
                        <a:cs typeface="LingWai SC Medium" panose="03050602040302020204" pitchFamily="66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06477"/>
                  </a:ext>
                </a:extLst>
              </a:tr>
              <a:tr h="432104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rgbClr val="AB5935"/>
                        </a:solidFill>
                        <a:latin typeface="LingWai SC Medium" panose="03050602040302020204" pitchFamily="66" charset="-122"/>
                        <a:ea typeface="LingWai SC Medium" panose="03050602040302020204" pitchFamily="66" charset="-122"/>
                        <a:cs typeface="LingWai SC Medium" panose="03050602040302020204" pitchFamily="66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695815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E72572CA-0C2E-ADD7-6507-DF9CC8AA6B93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3" name="圆角矩形 52">
            <a:hlinkClick r:id="rId16" action="ppaction://hlinksldjump"/>
            <a:extLst>
              <a:ext uri="{FF2B5EF4-FFF2-40B4-BE49-F238E27FC236}">
                <a16:creationId xmlns:a16="http://schemas.microsoft.com/office/drawing/2014/main" id="{5075E1DF-6B22-6779-7C0D-0E90B6A2A06F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554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chemeClr val="tx1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C70DCF-6319-C436-0747-7528D0EC6AD0}"/>
              </a:ext>
            </a:extLst>
          </p:cNvPr>
          <p:cNvSpPr/>
          <p:nvPr/>
        </p:nvSpPr>
        <p:spPr>
          <a:xfrm>
            <a:off x="4645954" y="5169383"/>
            <a:ext cx="2941383" cy="453074"/>
          </a:xfrm>
          <a:prstGeom prst="rect">
            <a:avLst/>
          </a:prstGeom>
          <a:gradFill>
            <a:gsLst>
              <a:gs pos="47000">
                <a:srgbClr val="2A2A2A"/>
              </a:gs>
              <a:gs pos="50000">
                <a:srgbClr val="1C1C1C"/>
              </a:gs>
              <a:gs pos="3000">
                <a:srgbClr val="363636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5" name="椭圆 54">
            <a:hlinkClick r:id="rId16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圆角矩形 52">
            <a:hlinkClick r:id="" action="ppaction://noaction"/>
            <a:extLst>
              <a:ext uri="{FF2B5EF4-FFF2-40B4-BE49-F238E27FC236}">
                <a16:creationId xmlns:a16="http://schemas.microsoft.com/office/drawing/2014/main" id="{B1C4A918-5134-71F2-B293-4F5349BABB09}"/>
              </a:ext>
            </a:extLst>
          </p:cNvPr>
          <p:cNvSpPr/>
          <p:nvPr/>
        </p:nvSpPr>
        <p:spPr>
          <a:xfrm>
            <a:off x="4689869" y="5210810"/>
            <a:ext cx="370220" cy="370220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75A1F05B-C514-C8DF-0D51-F18021F31B92}"/>
              </a:ext>
            </a:extLst>
          </p:cNvPr>
          <p:cNvGrpSpPr/>
          <p:nvPr/>
        </p:nvGrpSpPr>
        <p:grpSpPr>
          <a:xfrm>
            <a:off x="5725968" y="5258020"/>
            <a:ext cx="736699" cy="281648"/>
            <a:chOff x="5606436" y="5203195"/>
            <a:chExt cx="968375" cy="370220"/>
          </a:xfrm>
        </p:grpSpPr>
        <p:sp>
          <p:nvSpPr>
            <p:cNvPr id="57" name="圆角矩形 56">
              <a:extLst>
                <a:ext uri="{FF2B5EF4-FFF2-40B4-BE49-F238E27FC236}">
                  <a16:creationId xmlns:a16="http://schemas.microsoft.com/office/drawing/2014/main" id="{8008DEFB-6A3D-C9B3-7F2F-CFB4ACFB2F09}"/>
                </a:ext>
              </a:extLst>
            </p:cNvPr>
            <p:cNvSpPr/>
            <p:nvPr/>
          </p:nvSpPr>
          <p:spPr>
            <a:xfrm>
              <a:off x="5606436" y="5203195"/>
              <a:ext cx="968375" cy="370220"/>
            </a:xfrm>
            <a:prstGeom prst="roundRect">
              <a:avLst>
                <a:gd name="adj" fmla="val 50000"/>
              </a:avLst>
            </a:prstGeom>
            <a:gradFill>
              <a:gsLst>
                <a:gs pos="95000">
                  <a:srgbClr val="8E9095"/>
                </a:gs>
                <a:gs pos="45000">
                  <a:srgbClr val="E8E9EB"/>
                </a:gs>
              </a:gsLst>
              <a:lin ang="5400000" scaled="1"/>
            </a:gradFill>
            <a:ln>
              <a:solidFill>
                <a:schemeClr val="accent1">
                  <a:shade val="15000"/>
                  <a:alpha val="4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圆角矩形 57">
              <a:extLst>
                <a:ext uri="{FF2B5EF4-FFF2-40B4-BE49-F238E27FC236}">
                  <a16:creationId xmlns:a16="http://schemas.microsoft.com/office/drawing/2014/main" id="{16B452AE-691F-1658-0F51-1838758DC90D}"/>
                </a:ext>
              </a:extLst>
            </p:cNvPr>
            <p:cNvSpPr/>
            <p:nvPr/>
          </p:nvSpPr>
          <p:spPr>
            <a:xfrm>
              <a:off x="5974826" y="5329550"/>
              <a:ext cx="196850" cy="13652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梯形 58">
              <a:extLst>
                <a:ext uri="{FF2B5EF4-FFF2-40B4-BE49-F238E27FC236}">
                  <a16:creationId xmlns:a16="http://schemas.microsoft.com/office/drawing/2014/main" id="{AF405D6D-11BE-BD92-16F2-AAAA75BCC9B9}"/>
                </a:ext>
              </a:extLst>
            </p:cNvPr>
            <p:cNvSpPr/>
            <p:nvPr/>
          </p:nvSpPr>
          <p:spPr>
            <a:xfrm>
              <a:off x="6022892" y="5306690"/>
              <a:ext cx="100718" cy="45719"/>
            </a:xfrm>
            <a:prstGeom prst="trapezoid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ADECC41-CED5-556E-54AF-1C03F2A12448}"/>
                </a:ext>
              </a:extLst>
            </p:cNvPr>
            <p:cNvSpPr/>
            <p:nvPr/>
          </p:nvSpPr>
          <p:spPr>
            <a:xfrm>
              <a:off x="6026287" y="5347692"/>
              <a:ext cx="93927" cy="93927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62" name="图片 61">
            <a:extLst>
              <a:ext uri="{FF2B5EF4-FFF2-40B4-BE49-F238E27FC236}">
                <a16:creationId xmlns:a16="http://schemas.microsoft.com/office/drawing/2014/main" id="{76221600-964C-A9F0-8ACA-C71932AC35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497" r="24783" b="2008"/>
          <a:stretch/>
        </p:blipFill>
        <p:spPr>
          <a:xfrm>
            <a:off x="4645950" y="1457242"/>
            <a:ext cx="2936338" cy="371100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85B2DBE-BE41-FFDB-5956-109E061D132C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21B52308-AFBB-83F3-D432-482FAE246C6E}"/>
              </a:ext>
            </a:extLst>
          </p:cNvPr>
          <p:cNvSpPr/>
          <p:nvPr/>
        </p:nvSpPr>
        <p:spPr>
          <a:xfrm>
            <a:off x="6990440" y="5439403"/>
            <a:ext cx="528968" cy="142304"/>
          </a:xfrm>
          <a:prstGeom prst="roundRect">
            <a:avLst>
              <a:gd name="adj" fmla="val 50000"/>
            </a:avLst>
          </a:prstGeom>
          <a:gradFill>
            <a:gsLst>
              <a:gs pos="80000">
                <a:srgbClr val="474747"/>
              </a:gs>
              <a:gs pos="3000">
                <a:srgbClr val="242424"/>
              </a:gs>
            </a:gsLst>
            <a:lin ang="5400000" scaled="0"/>
          </a:gradFill>
          <a:ln w="6350">
            <a:gradFill>
              <a:gsLst>
                <a:gs pos="20000">
                  <a:srgbClr val="090909"/>
                </a:gs>
                <a:gs pos="80000">
                  <a:srgbClr val="3A3A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1A5C9AAC-DCD6-D7C9-70F1-3C0B6C4AE90F}"/>
              </a:ext>
            </a:extLst>
          </p:cNvPr>
          <p:cNvSpPr/>
          <p:nvPr/>
        </p:nvSpPr>
        <p:spPr>
          <a:xfrm>
            <a:off x="7006728" y="5458009"/>
            <a:ext cx="156024" cy="115430"/>
          </a:xfrm>
          <a:prstGeom prst="roundRect">
            <a:avLst>
              <a:gd name="adj" fmla="val 50000"/>
            </a:avLst>
          </a:prstGeom>
          <a:gradFill>
            <a:gsLst>
              <a:gs pos="80000">
                <a:srgbClr val="97989E"/>
              </a:gs>
              <a:gs pos="3000">
                <a:srgbClr val="DFDFE2"/>
              </a:gs>
            </a:gsLst>
            <a:lin ang="5400000" scaled="0"/>
          </a:gradFill>
          <a:ln>
            <a:noFill/>
          </a:ln>
          <a:effectLst>
            <a:outerShdw blurRad="42953" dist="38100" dir="2700000" sx="87975" sy="87975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7304BAD-F649-9EC2-AC50-77580DDFC47D}"/>
              </a:ext>
            </a:extLst>
          </p:cNvPr>
          <p:cNvGrpSpPr/>
          <p:nvPr/>
        </p:nvGrpSpPr>
        <p:grpSpPr>
          <a:xfrm>
            <a:off x="7005158" y="5260042"/>
            <a:ext cx="149755" cy="121254"/>
            <a:chOff x="6158624" y="5489155"/>
            <a:chExt cx="149755" cy="121254"/>
          </a:xfrm>
          <a:effectLst>
            <a:outerShdw blurRad="37632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6" name="圆角矩形 55">
              <a:extLst>
                <a:ext uri="{FF2B5EF4-FFF2-40B4-BE49-F238E27FC236}">
                  <a16:creationId xmlns:a16="http://schemas.microsoft.com/office/drawing/2014/main" id="{3E8F15C4-F75D-36AC-E8DA-25D927A66DF7}"/>
                </a:ext>
              </a:extLst>
            </p:cNvPr>
            <p:cNvSpPr/>
            <p:nvPr/>
          </p:nvSpPr>
          <p:spPr>
            <a:xfrm>
              <a:off x="6158624" y="5506546"/>
              <a:ext cx="149755" cy="103863"/>
            </a:xfrm>
            <a:prstGeom prst="roundRect">
              <a:avLst/>
            </a:prstGeom>
            <a:solidFill>
              <a:srgbClr val="D7D7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梯形 62">
              <a:extLst>
                <a:ext uri="{FF2B5EF4-FFF2-40B4-BE49-F238E27FC236}">
                  <a16:creationId xmlns:a16="http://schemas.microsoft.com/office/drawing/2014/main" id="{BAA7E68D-FE47-4BC2-F0F3-15600C731500}"/>
                </a:ext>
              </a:extLst>
            </p:cNvPr>
            <p:cNvSpPr/>
            <p:nvPr/>
          </p:nvSpPr>
          <p:spPr>
            <a:xfrm>
              <a:off x="6195190" y="5489155"/>
              <a:ext cx="76622" cy="34781"/>
            </a:xfrm>
            <a:prstGeom prst="trapezoid">
              <a:avLst/>
            </a:prstGeom>
            <a:solidFill>
              <a:srgbClr val="D7D7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DF76732-D9B8-8FB0-4DDF-CE3495507BF4}"/>
                </a:ext>
              </a:extLst>
            </p:cNvPr>
            <p:cNvSpPr/>
            <p:nvPr/>
          </p:nvSpPr>
          <p:spPr>
            <a:xfrm>
              <a:off x="6197773" y="5520347"/>
              <a:ext cx="71456" cy="71456"/>
            </a:xfrm>
            <a:prstGeom prst="ellipse">
              <a:avLst/>
            </a:prstGeom>
            <a:noFill/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4FF3253-B67F-5878-4CFB-C265EB9A265E}"/>
              </a:ext>
            </a:extLst>
          </p:cNvPr>
          <p:cNvGrpSpPr/>
          <p:nvPr/>
        </p:nvGrpSpPr>
        <p:grpSpPr>
          <a:xfrm>
            <a:off x="7330731" y="5279326"/>
            <a:ext cx="183482" cy="100974"/>
            <a:chOff x="7330731" y="5279326"/>
            <a:chExt cx="183482" cy="100974"/>
          </a:xfrm>
          <a:effectLst>
            <a:outerShdw blurRad="49123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圆角矩形 65">
              <a:extLst>
                <a:ext uri="{FF2B5EF4-FFF2-40B4-BE49-F238E27FC236}">
                  <a16:creationId xmlns:a16="http://schemas.microsoft.com/office/drawing/2014/main" id="{DCAC14DE-6C5C-2EEA-2C64-B5428B0E531D}"/>
                </a:ext>
              </a:extLst>
            </p:cNvPr>
            <p:cNvSpPr/>
            <p:nvPr/>
          </p:nvSpPr>
          <p:spPr>
            <a:xfrm>
              <a:off x="7330731" y="5279326"/>
              <a:ext cx="128417" cy="100974"/>
            </a:xfrm>
            <a:prstGeom prst="roundRect">
              <a:avLst/>
            </a:prstGeom>
            <a:solidFill>
              <a:srgbClr val="D7D7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三角形 66">
              <a:extLst>
                <a:ext uri="{FF2B5EF4-FFF2-40B4-BE49-F238E27FC236}">
                  <a16:creationId xmlns:a16="http://schemas.microsoft.com/office/drawing/2014/main" id="{846B6716-AD9A-CB8C-176D-F2A774AE9DE3}"/>
                </a:ext>
              </a:extLst>
            </p:cNvPr>
            <p:cNvSpPr/>
            <p:nvPr/>
          </p:nvSpPr>
          <p:spPr>
            <a:xfrm rot="16200000">
              <a:off x="7441221" y="5307307"/>
              <a:ext cx="100266" cy="45719"/>
            </a:xfrm>
            <a:prstGeom prst="triangle">
              <a:avLst/>
            </a:prstGeom>
            <a:solidFill>
              <a:srgbClr val="D7D7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A3C1C092-634E-197D-9DF2-3BBE3951F958}"/>
              </a:ext>
            </a:extLst>
          </p:cNvPr>
          <p:cNvSpPr/>
          <p:nvPr/>
        </p:nvSpPr>
        <p:spPr>
          <a:xfrm>
            <a:off x="6882656" y="1512500"/>
            <a:ext cx="645419" cy="272515"/>
          </a:xfrm>
          <a:prstGeom prst="roundRect">
            <a:avLst>
              <a:gd name="adj" fmla="val 50000"/>
            </a:avLst>
          </a:prstGeom>
          <a:solidFill>
            <a:schemeClr val="bg1">
              <a:alpha val="602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DDA74034-371E-5A94-9829-00BBDD0BA0E5}"/>
              </a:ext>
            </a:extLst>
          </p:cNvPr>
          <p:cNvGrpSpPr/>
          <p:nvPr/>
        </p:nvGrpSpPr>
        <p:grpSpPr>
          <a:xfrm>
            <a:off x="7132929" y="1584492"/>
            <a:ext cx="149755" cy="121254"/>
            <a:chOff x="6158624" y="5489155"/>
            <a:chExt cx="149755" cy="121254"/>
          </a:xfrm>
          <a:effectLst>
            <a:outerShdw blurRad="37632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1" name="圆角矩形 70">
              <a:extLst>
                <a:ext uri="{FF2B5EF4-FFF2-40B4-BE49-F238E27FC236}">
                  <a16:creationId xmlns:a16="http://schemas.microsoft.com/office/drawing/2014/main" id="{BD1644A7-16DA-30AE-50D9-4FF8B86E8C1B}"/>
                </a:ext>
              </a:extLst>
            </p:cNvPr>
            <p:cNvSpPr/>
            <p:nvPr/>
          </p:nvSpPr>
          <p:spPr>
            <a:xfrm>
              <a:off x="6158624" y="5506546"/>
              <a:ext cx="149755" cy="103863"/>
            </a:xfrm>
            <a:prstGeom prst="roundRect">
              <a:avLst/>
            </a:prstGeom>
            <a:solidFill>
              <a:srgbClr val="1B1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2" name="梯形 71">
              <a:extLst>
                <a:ext uri="{FF2B5EF4-FFF2-40B4-BE49-F238E27FC236}">
                  <a16:creationId xmlns:a16="http://schemas.microsoft.com/office/drawing/2014/main" id="{B50B1AFC-64C1-73C2-CCF0-FAB28EE1AAD7}"/>
                </a:ext>
              </a:extLst>
            </p:cNvPr>
            <p:cNvSpPr/>
            <p:nvPr/>
          </p:nvSpPr>
          <p:spPr>
            <a:xfrm>
              <a:off x="6195190" y="5489155"/>
              <a:ext cx="76622" cy="34781"/>
            </a:xfrm>
            <a:prstGeom prst="trapezoid">
              <a:avLst/>
            </a:prstGeom>
            <a:solidFill>
              <a:srgbClr val="1B1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A08AE30-5D0A-4C44-AE42-296FB5E67AB0}"/>
                </a:ext>
              </a:extLst>
            </p:cNvPr>
            <p:cNvSpPr/>
            <p:nvPr/>
          </p:nvSpPr>
          <p:spPr>
            <a:xfrm>
              <a:off x="6197773" y="5520347"/>
              <a:ext cx="71456" cy="7145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5" name="右弧形箭头 74">
            <a:extLst>
              <a:ext uri="{FF2B5EF4-FFF2-40B4-BE49-F238E27FC236}">
                <a16:creationId xmlns:a16="http://schemas.microsoft.com/office/drawing/2014/main" id="{46DFD1F5-EACF-604F-C4D5-5FA06C17D12A}"/>
              </a:ext>
            </a:extLst>
          </p:cNvPr>
          <p:cNvSpPr/>
          <p:nvPr/>
        </p:nvSpPr>
        <p:spPr>
          <a:xfrm>
            <a:off x="6970407" y="1640845"/>
            <a:ext cx="141872" cy="113053"/>
          </a:xfrm>
          <a:prstGeom prst="curvedRightArrow">
            <a:avLst/>
          </a:prstGeom>
          <a:solidFill>
            <a:srgbClr val="1B16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6" name="右弧形箭头 75">
            <a:extLst>
              <a:ext uri="{FF2B5EF4-FFF2-40B4-BE49-F238E27FC236}">
                <a16:creationId xmlns:a16="http://schemas.microsoft.com/office/drawing/2014/main" id="{FF6581BD-427D-B93D-BCF1-336D2B8E43CB}"/>
              </a:ext>
            </a:extLst>
          </p:cNvPr>
          <p:cNvSpPr/>
          <p:nvPr/>
        </p:nvSpPr>
        <p:spPr>
          <a:xfrm rot="10800000">
            <a:off x="7301241" y="1630613"/>
            <a:ext cx="141872" cy="113053"/>
          </a:xfrm>
          <a:prstGeom prst="curvedRightArrow">
            <a:avLst/>
          </a:prstGeom>
          <a:solidFill>
            <a:srgbClr val="1B16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08BF88EC-C16E-978C-834E-4D983B609D41}"/>
              </a:ext>
            </a:extLst>
          </p:cNvPr>
          <p:cNvSpPr/>
          <p:nvPr/>
        </p:nvSpPr>
        <p:spPr>
          <a:xfrm>
            <a:off x="5805850" y="1508952"/>
            <a:ext cx="550501" cy="272515"/>
          </a:xfrm>
          <a:prstGeom prst="roundRect">
            <a:avLst>
              <a:gd name="adj" fmla="val 50000"/>
            </a:avLst>
          </a:prstGeom>
          <a:solidFill>
            <a:schemeClr val="bg1">
              <a:alpha val="602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1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选项</a:t>
            </a:r>
          </a:p>
        </p:txBody>
      </p:sp>
      <p:sp>
        <p:nvSpPr>
          <p:cNvPr id="78" name="圆角矩形 77">
            <a:extLst>
              <a:ext uri="{FF2B5EF4-FFF2-40B4-BE49-F238E27FC236}">
                <a16:creationId xmlns:a16="http://schemas.microsoft.com/office/drawing/2014/main" id="{456258CD-54E3-0C46-E410-E0DDE71D6865}"/>
              </a:ext>
            </a:extLst>
          </p:cNvPr>
          <p:cNvSpPr/>
          <p:nvPr/>
        </p:nvSpPr>
        <p:spPr>
          <a:xfrm>
            <a:off x="4694820" y="1512499"/>
            <a:ext cx="645419" cy="272515"/>
          </a:xfrm>
          <a:prstGeom prst="roundRect">
            <a:avLst>
              <a:gd name="adj" fmla="val 50000"/>
            </a:avLst>
          </a:prstGeom>
          <a:solidFill>
            <a:schemeClr val="bg1">
              <a:alpha val="602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sz="11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自动</a:t>
            </a:r>
          </a:p>
        </p:txBody>
      </p:sp>
      <p:sp>
        <p:nvSpPr>
          <p:cNvPr id="81" name="图形 79" descr="闪电 纯色填充">
            <a:extLst>
              <a:ext uri="{FF2B5EF4-FFF2-40B4-BE49-F238E27FC236}">
                <a16:creationId xmlns:a16="http://schemas.microsoft.com/office/drawing/2014/main" id="{C97AEF8E-71F2-8C26-A02D-EC5734E2F49C}"/>
              </a:ext>
            </a:extLst>
          </p:cNvPr>
          <p:cNvSpPr/>
          <p:nvPr/>
        </p:nvSpPr>
        <p:spPr>
          <a:xfrm>
            <a:off x="4793253" y="1576110"/>
            <a:ext cx="100412" cy="167556"/>
          </a:xfrm>
          <a:custGeom>
            <a:avLst/>
            <a:gdLst>
              <a:gd name="connsiteX0" fmla="*/ 57150 w 381000"/>
              <a:gd name="connsiteY0" fmla="*/ 778764 h 778764"/>
              <a:gd name="connsiteX1" fmla="*/ 161925 w 381000"/>
              <a:gd name="connsiteY1" fmla="*/ 426339 h 778764"/>
              <a:gd name="connsiteX2" fmla="*/ 0 w 381000"/>
              <a:gd name="connsiteY2" fmla="*/ 426339 h 778764"/>
              <a:gd name="connsiteX3" fmla="*/ 80200 w 381000"/>
              <a:gd name="connsiteY3" fmla="*/ 0 h 778764"/>
              <a:gd name="connsiteX4" fmla="*/ 319850 w 381000"/>
              <a:gd name="connsiteY4" fmla="*/ 0 h 778764"/>
              <a:gd name="connsiteX5" fmla="*/ 219075 w 381000"/>
              <a:gd name="connsiteY5" fmla="*/ 312039 h 778764"/>
              <a:gd name="connsiteX6" fmla="*/ 381000 w 381000"/>
              <a:gd name="connsiteY6" fmla="*/ 312039 h 778764"/>
              <a:gd name="connsiteX7" fmla="*/ 57150 w 381000"/>
              <a:gd name="connsiteY7" fmla="*/ 778764 h 778764"/>
              <a:gd name="connsiteX0" fmla="*/ 57150 w 381000"/>
              <a:gd name="connsiteY0" fmla="*/ 778764 h 778764"/>
              <a:gd name="connsiteX1" fmla="*/ 161925 w 381000"/>
              <a:gd name="connsiteY1" fmla="*/ 426339 h 778764"/>
              <a:gd name="connsiteX2" fmla="*/ 0 w 381000"/>
              <a:gd name="connsiteY2" fmla="*/ 426339 h 778764"/>
              <a:gd name="connsiteX3" fmla="*/ 313562 w 381000"/>
              <a:gd name="connsiteY3" fmla="*/ 0 h 778764"/>
              <a:gd name="connsiteX4" fmla="*/ 319850 w 381000"/>
              <a:gd name="connsiteY4" fmla="*/ 0 h 778764"/>
              <a:gd name="connsiteX5" fmla="*/ 219075 w 381000"/>
              <a:gd name="connsiteY5" fmla="*/ 312039 h 778764"/>
              <a:gd name="connsiteX6" fmla="*/ 381000 w 381000"/>
              <a:gd name="connsiteY6" fmla="*/ 312039 h 778764"/>
              <a:gd name="connsiteX7" fmla="*/ 57150 w 381000"/>
              <a:gd name="connsiteY7" fmla="*/ 778764 h 77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778764">
                <a:moveTo>
                  <a:pt x="57150" y="778764"/>
                </a:moveTo>
                <a:lnTo>
                  <a:pt x="161925" y="426339"/>
                </a:lnTo>
                <a:lnTo>
                  <a:pt x="0" y="426339"/>
                </a:lnTo>
                <a:lnTo>
                  <a:pt x="313562" y="0"/>
                </a:lnTo>
                <a:lnTo>
                  <a:pt x="319850" y="0"/>
                </a:lnTo>
                <a:lnTo>
                  <a:pt x="219075" y="312039"/>
                </a:lnTo>
                <a:lnTo>
                  <a:pt x="381000" y="312039"/>
                </a:lnTo>
                <a:lnTo>
                  <a:pt x="57150" y="778764"/>
                </a:lnTo>
                <a:close/>
              </a:path>
            </a:pathLst>
          </a:custGeom>
          <a:solidFill>
            <a:srgbClr val="1B161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圆角矩形 73">
            <a:hlinkClick r:id="rId19" action="ppaction://hlinksldjump"/>
            <a:extLst>
              <a:ext uri="{FF2B5EF4-FFF2-40B4-BE49-F238E27FC236}">
                <a16:creationId xmlns:a16="http://schemas.microsoft.com/office/drawing/2014/main" id="{E40C5DA5-0CC2-0A0C-6071-84C9B8150272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1735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chemeClr val="tx1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5" name="椭圆 54">
            <a:hlinkClick r:id="rId16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85B2DBE-BE41-FFDB-5956-109E061D132C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C608C41-E390-6E57-A143-5BD5F9BEBA60}"/>
              </a:ext>
            </a:extLst>
          </p:cNvPr>
          <p:cNvSpPr/>
          <p:nvPr/>
        </p:nvSpPr>
        <p:spPr>
          <a:xfrm>
            <a:off x="4644546" y="1440226"/>
            <a:ext cx="2934659" cy="809360"/>
          </a:xfrm>
          <a:prstGeom prst="rect">
            <a:avLst/>
          </a:prstGeom>
          <a:gradFill>
            <a:gsLst>
              <a:gs pos="0">
                <a:srgbClr val="EDF0E2"/>
              </a:gs>
              <a:gs pos="50000">
                <a:srgbClr val="D7D9BA"/>
              </a:gs>
              <a:gs pos="100000">
                <a:srgbClr val="E7EBD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Helvetica" pitchFamily="2" charset="0"/>
              </a:rPr>
              <a:t>0</a:t>
            </a:r>
            <a:endParaRPr kumimoji="1" lang="zh-CN" altLang="en-US" sz="44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55301B7-DA04-F6F6-BBBD-79191DD08F6A}"/>
              </a:ext>
            </a:extLst>
          </p:cNvPr>
          <p:cNvSpPr/>
          <p:nvPr/>
        </p:nvSpPr>
        <p:spPr>
          <a:xfrm>
            <a:off x="4643255" y="2236392"/>
            <a:ext cx="2934659" cy="337732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44663BC1-B89E-835B-B299-CE7CDB9723CA}"/>
              </a:ext>
            </a:extLst>
          </p:cNvPr>
          <p:cNvSpPr/>
          <p:nvPr/>
        </p:nvSpPr>
        <p:spPr>
          <a:xfrm>
            <a:off x="4694735" y="2338672"/>
            <a:ext cx="653985" cy="398178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mc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35EE4FE2-1178-CB2F-24F4-2E4FF0527212}"/>
              </a:ext>
            </a:extLst>
          </p:cNvPr>
          <p:cNvSpPr/>
          <p:nvPr/>
        </p:nvSpPr>
        <p:spPr>
          <a:xfrm>
            <a:off x="5438826" y="2334926"/>
            <a:ext cx="653985" cy="398178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m+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78D5F320-4E0D-2ED2-EBB5-668EA0A4D97C}"/>
              </a:ext>
            </a:extLst>
          </p:cNvPr>
          <p:cNvSpPr/>
          <p:nvPr/>
        </p:nvSpPr>
        <p:spPr>
          <a:xfrm>
            <a:off x="6159173" y="2334926"/>
            <a:ext cx="653985" cy="398178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m-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A56AE52B-112F-A280-9547-E81C7097A741}"/>
              </a:ext>
            </a:extLst>
          </p:cNvPr>
          <p:cNvSpPr/>
          <p:nvPr/>
        </p:nvSpPr>
        <p:spPr>
          <a:xfrm>
            <a:off x="6886454" y="2338672"/>
            <a:ext cx="653985" cy="398178"/>
          </a:xfrm>
          <a:prstGeom prst="roundRect">
            <a:avLst/>
          </a:prstGeom>
          <a:gradFill>
            <a:gsLst>
              <a:gs pos="50000">
                <a:srgbClr val="A1A3A3"/>
              </a:gs>
              <a:gs pos="57000">
                <a:srgbClr val="5A5F6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err="1">
                <a:solidFill>
                  <a:schemeClr val="bg1"/>
                </a:solidFill>
                <a:latin typeface="Helvetica" pitchFamily="2" charset="0"/>
              </a:rPr>
              <a:t>mr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8472E05A-EAD6-C941-BF5A-9412ACDEFFA7}"/>
              </a:ext>
            </a:extLst>
          </p:cNvPr>
          <p:cNvSpPr/>
          <p:nvPr/>
        </p:nvSpPr>
        <p:spPr>
          <a:xfrm>
            <a:off x="4694735" y="2868060"/>
            <a:ext cx="653985" cy="398178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c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001A2D8D-B56F-54B0-7E39-019CDB65247A}"/>
              </a:ext>
            </a:extLst>
          </p:cNvPr>
          <p:cNvSpPr/>
          <p:nvPr/>
        </p:nvSpPr>
        <p:spPr>
          <a:xfrm>
            <a:off x="5438826" y="2864314"/>
            <a:ext cx="653985" cy="398178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+/-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0A710325-620B-8CBC-F7C6-895E7441BB00}"/>
              </a:ext>
            </a:extLst>
          </p:cNvPr>
          <p:cNvSpPr/>
          <p:nvPr/>
        </p:nvSpPr>
        <p:spPr>
          <a:xfrm>
            <a:off x="6159173" y="2864314"/>
            <a:ext cx="653985" cy="398178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/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BC0EA4C5-3E96-B81E-7E22-5F824B3B2164}"/>
              </a:ext>
            </a:extLst>
          </p:cNvPr>
          <p:cNvSpPr/>
          <p:nvPr/>
        </p:nvSpPr>
        <p:spPr>
          <a:xfrm>
            <a:off x="6886454" y="2868060"/>
            <a:ext cx="653985" cy="398178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>
                <a:solidFill>
                  <a:schemeClr val="bg1"/>
                </a:solidFill>
                <a:latin typeface="Helvetica" pitchFamily="2" charset="0"/>
              </a:rPr>
              <a:t>*</a:t>
            </a: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F7930DD5-1671-D1AB-FEED-D9FF6DC6E0C7}"/>
              </a:ext>
            </a:extLst>
          </p:cNvPr>
          <p:cNvSpPr/>
          <p:nvPr/>
        </p:nvSpPr>
        <p:spPr>
          <a:xfrm>
            <a:off x="4694735" y="3461240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7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59639DB4-B9C1-3355-7170-284029F71403}"/>
              </a:ext>
            </a:extLst>
          </p:cNvPr>
          <p:cNvSpPr/>
          <p:nvPr/>
        </p:nvSpPr>
        <p:spPr>
          <a:xfrm>
            <a:off x="5438826" y="3457494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8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2320F4B2-A7AA-ED98-B536-F5A23839B9B4}"/>
              </a:ext>
            </a:extLst>
          </p:cNvPr>
          <p:cNvSpPr/>
          <p:nvPr/>
        </p:nvSpPr>
        <p:spPr>
          <a:xfrm>
            <a:off x="6159173" y="3457494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9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24154110-6410-98F2-47C3-F50172621726}"/>
              </a:ext>
            </a:extLst>
          </p:cNvPr>
          <p:cNvSpPr/>
          <p:nvPr/>
        </p:nvSpPr>
        <p:spPr>
          <a:xfrm>
            <a:off x="4694735" y="4026068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4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3D7AF1B5-4AD4-47AF-18CF-2B0975D7DDA2}"/>
              </a:ext>
            </a:extLst>
          </p:cNvPr>
          <p:cNvSpPr/>
          <p:nvPr/>
        </p:nvSpPr>
        <p:spPr>
          <a:xfrm>
            <a:off x="5438826" y="4022322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5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2640A4A1-6959-68A1-1FF2-49C59A49FFDB}"/>
              </a:ext>
            </a:extLst>
          </p:cNvPr>
          <p:cNvSpPr/>
          <p:nvPr/>
        </p:nvSpPr>
        <p:spPr>
          <a:xfrm>
            <a:off x="6159173" y="4022322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6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9" name="圆角矩形 78">
            <a:extLst>
              <a:ext uri="{FF2B5EF4-FFF2-40B4-BE49-F238E27FC236}">
                <a16:creationId xmlns:a16="http://schemas.microsoft.com/office/drawing/2014/main" id="{1E9F5C07-3AF0-2048-6CAC-074A5F045FF2}"/>
              </a:ext>
            </a:extLst>
          </p:cNvPr>
          <p:cNvSpPr/>
          <p:nvPr/>
        </p:nvSpPr>
        <p:spPr>
          <a:xfrm>
            <a:off x="4694735" y="4590896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1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0" name="圆角矩形 79">
            <a:extLst>
              <a:ext uri="{FF2B5EF4-FFF2-40B4-BE49-F238E27FC236}">
                <a16:creationId xmlns:a16="http://schemas.microsoft.com/office/drawing/2014/main" id="{CE03B084-7DCF-35AB-28CE-1C1D98AAA1C0}"/>
              </a:ext>
            </a:extLst>
          </p:cNvPr>
          <p:cNvSpPr/>
          <p:nvPr/>
        </p:nvSpPr>
        <p:spPr>
          <a:xfrm>
            <a:off x="5438826" y="4587150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2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1" name="圆角矩形 80">
            <a:extLst>
              <a:ext uri="{FF2B5EF4-FFF2-40B4-BE49-F238E27FC236}">
                <a16:creationId xmlns:a16="http://schemas.microsoft.com/office/drawing/2014/main" id="{B8211F78-8876-06FF-114D-1BFC61F43485}"/>
              </a:ext>
            </a:extLst>
          </p:cNvPr>
          <p:cNvSpPr/>
          <p:nvPr/>
        </p:nvSpPr>
        <p:spPr>
          <a:xfrm>
            <a:off x="6159173" y="4587150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3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2" name="圆角矩形 81">
            <a:extLst>
              <a:ext uri="{FF2B5EF4-FFF2-40B4-BE49-F238E27FC236}">
                <a16:creationId xmlns:a16="http://schemas.microsoft.com/office/drawing/2014/main" id="{7579E27A-F343-E1A0-AA11-653BA2671D11}"/>
              </a:ext>
            </a:extLst>
          </p:cNvPr>
          <p:cNvSpPr/>
          <p:nvPr/>
        </p:nvSpPr>
        <p:spPr>
          <a:xfrm>
            <a:off x="6886454" y="4590895"/>
            <a:ext cx="653985" cy="968439"/>
          </a:xfrm>
          <a:prstGeom prst="roundRect">
            <a:avLst/>
          </a:prstGeom>
          <a:gradFill>
            <a:gsLst>
              <a:gs pos="21000">
                <a:srgbClr val="FCB579"/>
              </a:gs>
              <a:gs pos="40000">
                <a:srgbClr val="F7811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=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3" name="圆角矩形 82">
            <a:extLst>
              <a:ext uri="{FF2B5EF4-FFF2-40B4-BE49-F238E27FC236}">
                <a16:creationId xmlns:a16="http://schemas.microsoft.com/office/drawing/2014/main" id="{F869A347-9C98-98C9-D40D-F959929603E6}"/>
              </a:ext>
            </a:extLst>
          </p:cNvPr>
          <p:cNvSpPr/>
          <p:nvPr/>
        </p:nvSpPr>
        <p:spPr>
          <a:xfrm>
            <a:off x="4694735" y="5155724"/>
            <a:ext cx="1398076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0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5" name="圆角矩形 84">
            <a:extLst>
              <a:ext uri="{FF2B5EF4-FFF2-40B4-BE49-F238E27FC236}">
                <a16:creationId xmlns:a16="http://schemas.microsoft.com/office/drawing/2014/main" id="{50B1F100-8902-C5AF-359B-F748CF42E5CE}"/>
              </a:ext>
            </a:extLst>
          </p:cNvPr>
          <p:cNvSpPr/>
          <p:nvPr/>
        </p:nvSpPr>
        <p:spPr>
          <a:xfrm>
            <a:off x="6159173" y="5151978"/>
            <a:ext cx="653985" cy="398178"/>
          </a:xfrm>
          <a:prstGeom prst="roundRect">
            <a:avLst/>
          </a:prstGeom>
          <a:gradFill>
            <a:gsLst>
              <a:gs pos="50000">
                <a:srgbClr val="595959"/>
              </a:gs>
              <a:gs pos="57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.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7" name="圆角矩形 86">
            <a:extLst>
              <a:ext uri="{FF2B5EF4-FFF2-40B4-BE49-F238E27FC236}">
                <a16:creationId xmlns:a16="http://schemas.microsoft.com/office/drawing/2014/main" id="{FAAC3D84-9322-8A3E-700C-A71B4DD63DFD}"/>
              </a:ext>
            </a:extLst>
          </p:cNvPr>
          <p:cNvSpPr/>
          <p:nvPr/>
        </p:nvSpPr>
        <p:spPr>
          <a:xfrm>
            <a:off x="6879520" y="3460731"/>
            <a:ext cx="653985" cy="398178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-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1" name="圆角矩形 90">
            <a:extLst>
              <a:ext uri="{FF2B5EF4-FFF2-40B4-BE49-F238E27FC236}">
                <a16:creationId xmlns:a16="http://schemas.microsoft.com/office/drawing/2014/main" id="{25D60734-3FFF-780F-D5A8-5B61ADE13FE3}"/>
              </a:ext>
            </a:extLst>
          </p:cNvPr>
          <p:cNvSpPr/>
          <p:nvPr/>
        </p:nvSpPr>
        <p:spPr>
          <a:xfrm>
            <a:off x="6881976" y="4022322"/>
            <a:ext cx="653985" cy="398178"/>
          </a:xfrm>
          <a:prstGeom prst="roundRect">
            <a:avLst/>
          </a:prstGeom>
          <a:gradFill>
            <a:gsLst>
              <a:gs pos="50000">
                <a:srgbClr val="A59C94"/>
              </a:gs>
              <a:gs pos="57000">
                <a:srgbClr val="634F4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  <a:latin typeface="Helvetica" pitchFamily="2" charset="0"/>
              </a:rPr>
              <a:t>+</a:t>
            </a:r>
            <a:endParaRPr kumimoji="1" lang="zh-CN" altLang="en-US" sz="1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1" name="圆角矩形 50">
            <a:hlinkClick r:id="rId17" action="ppaction://hlinksldjump"/>
            <a:extLst>
              <a:ext uri="{FF2B5EF4-FFF2-40B4-BE49-F238E27FC236}">
                <a16:creationId xmlns:a16="http://schemas.microsoft.com/office/drawing/2014/main" id="{8DCF22D3-4D65-574A-B989-368097FB43B0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83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rgbClr val="436082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5" name="椭圆 54">
            <a:hlinkClick r:id="rId16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85B2DBE-BE41-FFDB-5956-109E061D132C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C608C41-E390-6E57-A143-5BD5F9BEBA60}"/>
              </a:ext>
            </a:extLst>
          </p:cNvPr>
          <p:cNvSpPr/>
          <p:nvPr/>
        </p:nvSpPr>
        <p:spPr>
          <a:xfrm>
            <a:off x="4644546" y="1440226"/>
            <a:ext cx="2934659" cy="809360"/>
          </a:xfrm>
          <a:prstGeom prst="rect">
            <a:avLst/>
          </a:prstGeom>
          <a:gradFill>
            <a:gsLst>
              <a:gs pos="0">
                <a:srgbClr val="8196B3"/>
              </a:gs>
              <a:gs pos="98000">
                <a:srgbClr val="465F8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CN" altLang="en-US" sz="44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55301B7-DA04-F6F6-BBBD-79191DD08F6A}"/>
              </a:ext>
            </a:extLst>
          </p:cNvPr>
          <p:cNvSpPr/>
          <p:nvPr/>
        </p:nvSpPr>
        <p:spPr>
          <a:xfrm>
            <a:off x="4643255" y="2236392"/>
            <a:ext cx="2934659" cy="3377321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8A2A526-9B17-A12C-1827-D973127AD10F}"/>
              </a:ext>
            </a:extLst>
          </p:cNvPr>
          <p:cNvSpPr/>
          <p:nvPr/>
        </p:nvSpPr>
        <p:spPr>
          <a:xfrm>
            <a:off x="4643255" y="5180114"/>
            <a:ext cx="2934659" cy="433988"/>
          </a:xfrm>
          <a:prstGeom prst="rect">
            <a:avLst/>
          </a:prstGeom>
          <a:gradFill>
            <a:gsLst>
              <a:gs pos="36000">
                <a:srgbClr val="292929"/>
              </a:gs>
              <a:gs pos="65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D3D5AA4C-2D2C-30F5-3B20-CA34CFE18CD2}"/>
              </a:ext>
            </a:extLst>
          </p:cNvPr>
          <p:cNvSpPr/>
          <p:nvPr/>
        </p:nvSpPr>
        <p:spPr>
          <a:xfrm>
            <a:off x="4658979" y="2249586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1</a:t>
            </a:r>
          </a:p>
          <a:p>
            <a:pPr algn="ctr"/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86" name="圆角矩形 85">
            <a:extLst>
              <a:ext uri="{FF2B5EF4-FFF2-40B4-BE49-F238E27FC236}">
                <a16:creationId xmlns:a16="http://schemas.microsoft.com/office/drawing/2014/main" id="{D852322F-1158-7F64-7F42-579C92D15FBE}"/>
              </a:ext>
            </a:extLst>
          </p:cNvPr>
          <p:cNvSpPr/>
          <p:nvPr/>
        </p:nvSpPr>
        <p:spPr>
          <a:xfrm>
            <a:off x="6611434" y="2246780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3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DEF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88" name="圆角矩形 87">
            <a:extLst>
              <a:ext uri="{FF2B5EF4-FFF2-40B4-BE49-F238E27FC236}">
                <a16:creationId xmlns:a16="http://schemas.microsoft.com/office/drawing/2014/main" id="{1A055B39-D480-F631-51FD-7D51669DE973}"/>
              </a:ext>
            </a:extLst>
          </p:cNvPr>
          <p:cNvSpPr/>
          <p:nvPr/>
        </p:nvSpPr>
        <p:spPr>
          <a:xfrm>
            <a:off x="5635840" y="2246780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2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ABC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2" name="圆角矩形 91">
            <a:extLst>
              <a:ext uri="{FF2B5EF4-FFF2-40B4-BE49-F238E27FC236}">
                <a16:creationId xmlns:a16="http://schemas.microsoft.com/office/drawing/2014/main" id="{6ADFEB01-CE1B-C42A-FAB6-45F99B06A0DA}"/>
              </a:ext>
            </a:extLst>
          </p:cNvPr>
          <p:cNvSpPr/>
          <p:nvPr/>
        </p:nvSpPr>
        <p:spPr>
          <a:xfrm>
            <a:off x="4658979" y="2832448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4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GHI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3" name="圆角矩形 92">
            <a:extLst>
              <a:ext uri="{FF2B5EF4-FFF2-40B4-BE49-F238E27FC236}">
                <a16:creationId xmlns:a16="http://schemas.microsoft.com/office/drawing/2014/main" id="{3AC0F8CE-EC9F-6117-527A-EF0DAB48647B}"/>
              </a:ext>
            </a:extLst>
          </p:cNvPr>
          <p:cNvSpPr/>
          <p:nvPr/>
        </p:nvSpPr>
        <p:spPr>
          <a:xfrm>
            <a:off x="6611434" y="2829642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6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 MNO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4" name="圆角矩形 93">
            <a:extLst>
              <a:ext uri="{FF2B5EF4-FFF2-40B4-BE49-F238E27FC236}">
                <a16:creationId xmlns:a16="http://schemas.microsoft.com/office/drawing/2014/main" id="{45FB2119-C923-0880-B47C-8ED5D3E89018}"/>
              </a:ext>
            </a:extLst>
          </p:cNvPr>
          <p:cNvSpPr/>
          <p:nvPr/>
        </p:nvSpPr>
        <p:spPr>
          <a:xfrm>
            <a:off x="5635840" y="2829642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5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JKL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5" name="圆角矩形 94">
            <a:extLst>
              <a:ext uri="{FF2B5EF4-FFF2-40B4-BE49-F238E27FC236}">
                <a16:creationId xmlns:a16="http://schemas.microsoft.com/office/drawing/2014/main" id="{8D378806-F2D6-E5A5-92B1-B877EE44495C}"/>
              </a:ext>
            </a:extLst>
          </p:cNvPr>
          <p:cNvSpPr/>
          <p:nvPr/>
        </p:nvSpPr>
        <p:spPr>
          <a:xfrm>
            <a:off x="4658979" y="3415310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7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PQRS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8716147E-E96C-E2F8-8DEC-1F78DF06DC49}"/>
              </a:ext>
            </a:extLst>
          </p:cNvPr>
          <p:cNvSpPr/>
          <p:nvPr/>
        </p:nvSpPr>
        <p:spPr>
          <a:xfrm>
            <a:off x="6611434" y="3412504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9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WXYZ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7" name="圆角矩形 96">
            <a:extLst>
              <a:ext uri="{FF2B5EF4-FFF2-40B4-BE49-F238E27FC236}">
                <a16:creationId xmlns:a16="http://schemas.microsoft.com/office/drawing/2014/main" id="{DF9DD655-49FC-945E-C972-0FA68E208C39}"/>
              </a:ext>
            </a:extLst>
          </p:cNvPr>
          <p:cNvSpPr/>
          <p:nvPr/>
        </p:nvSpPr>
        <p:spPr>
          <a:xfrm>
            <a:off x="5635840" y="3412504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8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TUV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8" name="圆角矩形 97">
            <a:extLst>
              <a:ext uri="{FF2B5EF4-FFF2-40B4-BE49-F238E27FC236}">
                <a16:creationId xmlns:a16="http://schemas.microsoft.com/office/drawing/2014/main" id="{3FC534AA-A872-4BC8-E059-18E1642250E2}"/>
              </a:ext>
            </a:extLst>
          </p:cNvPr>
          <p:cNvSpPr/>
          <p:nvPr/>
        </p:nvSpPr>
        <p:spPr>
          <a:xfrm>
            <a:off x="4658979" y="3998172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*</a:t>
            </a:r>
            <a:endParaRPr kumimoji="1" lang="zh-CN" altLang="en-US" sz="2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9" name="圆角矩形 98">
            <a:extLst>
              <a:ext uri="{FF2B5EF4-FFF2-40B4-BE49-F238E27FC236}">
                <a16:creationId xmlns:a16="http://schemas.microsoft.com/office/drawing/2014/main" id="{F287171C-228A-6606-24BF-97DF7F2BE7AE}"/>
              </a:ext>
            </a:extLst>
          </p:cNvPr>
          <p:cNvSpPr/>
          <p:nvPr/>
        </p:nvSpPr>
        <p:spPr>
          <a:xfrm>
            <a:off x="6611434" y="3995366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#</a:t>
            </a:r>
            <a:endParaRPr kumimoji="1" lang="zh-CN" altLang="en-US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00" name="圆角矩形 99">
            <a:extLst>
              <a:ext uri="{FF2B5EF4-FFF2-40B4-BE49-F238E27FC236}">
                <a16:creationId xmlns:a16="http://schemas.microsoft.com/office/drawing/2014/main" id="{794DFEE7-23B6-E6B1-5C89-6EF2A50272C3}"/>
              </a:ext>
            </a:extLst>
          </p:cNvPr>
          <p:cNvSpPr/>
          <p:nvPr/>
        </p:nvSpPr>
        <p:spPr>
          <a:xfrm>
            <a:off x="5635840" y="3995366"/>
            <a:ext cx="954000" cy="55988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0</a:t>
            </a:r>
          </a:p>
          <a:p>
            <a:pPr algn="ctr"/>
            <a:r>
              <a:rPr kumimoji="1" lang="en-US" altLang="zh-CN" sz="10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+</a:t>
            </a:r>
            <a:endParaRPr kumimoji="1" lang="zh-CN" altLang="en-US" sz="1000" dirty="0">
              <a:gradFill>
                <a:gsLst>
                  <a:gs pos="27000">
                    <a:srgbClr val="2B2B2B"/>
                  </a:gs>
                  <a:gs pos="76000">
                    <a:srgbClr val="656565"/>
                  </a:gs>
                </a:gsLst>
                <a:lin ang="5400000" scaled="0"/>
              </a:gradFill>
              <a:effectLst>
                <a:outerShdw blurRad="47604" sx="102000" sy="102000" algn="ctr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2AC1530A-6E75-53AF-6803-74810958B258}"/>
              </a:ext>
            </a:extLst>
          </p:cNvPr>
          <p:cNvSpPr/>
          <p:nvPr/>
        </p:nvSpPr>
        <p:spPr>
          <a:xfrm>
            <a:off x="4658978" y="4577656"/>
            <a:ext cx="2906455" cy="577495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E4E4E4"/>
              </a:gs>
              <a:gs pos="76000">
                <a:srgbClr val="EFEFE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05" name="圆角矩形 104">
            <a:extLst>
              <a:ext uri="{FF2B5EF4-FFF2-40B4-BE49-F238E27FC236}">
                <a16:creationId xmlns:a16="http://schemas.microsoft.com/office/drawing/2014/main" id="{CA464629-04B4-DD12-F3EA-37BE6405B65B}"/>
              </a:ext>
            </a:extLst>
          </p:cNvPr>
          <p:cNvSpPr/>
          <p:nvPr/>
        </p:nvSpPr>
        <p:spPr>
          <a:xfrm>
            <a:off x="5635840" y="4597742"/>
            <a:ext cx="954000" cy="540000"/>
          </a:xfrm>
          <a:prstGeom prst="roundRect">
            <a:avLst>
              <a:gd name="adj" fmla="val 4146"/>
            </a:avLst>
          </a:prstGeom>
          <a:gradFill>
            <a:gsLst>
              <a:gs pos="27000">
                <a:srgbClr val="22C711"/>
              </a:gs>
              <a:gs pos="76000">
                <a:srgbClr val="0CA612"/>
              </a:gs>
            </a:gsLst>
            <a:lin ang="5400000" scaled="0"/>
          </a:gradFill>
          <a:ln w="6350">
            <a:solidFill>
              <a:srgbClr val="41F32C"/>
            </a:solidFill>
          </a:ln>
          <a:effectLst>
            <a:outerShdw blurRad="22463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PingFang SC" panose="020B0400000000000000" pitchFamily="34" charset="-122"/>
                <a:ea typeface="PingFang SC" panose="020B0400000000000000" pitchFamily="34" charset="-122"/>
              </a:rPr>
              <a:t>呼叫</a:t>
            </a:r>
          </a:p>
        </p:txBody>
      </p:sp>
      <p:sp>
        <p:nvSpPr>
          <p:cNvPr id="110" name="任意形状 109">
            <a:extLst>
              <a:ext uri="{FF2B5EF4-FFF2-40B4-BE49-F238E27FC236}">
                <a16:creationId xmlns:a16="http://schemas.microsoft.com/office/drawing/2014/main" id="{3A8BAE74-150E-E8D7-0B0C-8B0D1EDB4A3D}"/>
              </a:ext>
            </a:extLst>
          </p:cNvPr>
          <p:cNvSpPr/>
          <p:nvPr/>
        </p:nvSpPr>
        <p:spPr>
          <a:xfrm>
            <a:off x="5794101" y="4778542"/>
            <a:ext cx="179422" cy="165575"/>
          </a:xfrm>
          <a:custGeom>
            <a:avLst/>
            <a:gdLst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80991"/>
              <a:gd name="connsiteX1" fmla="*/ 151850 w 640410"/>
              <a:gd name="connsiteY1" fmla="*/ 0 h 580991"/>
              <a:gd name="connsiteX2" fmla="*/ 231076 w 640410"/>
              <a:gd name="connsiteY2" fmla="*/ 165055 h 580991"/>
              <a:gd name="connsiteX3" fmla="*/ 161753 w 640410"/>
              <a:gd name="connsiteY3" fmla="*/ 237678 h 580991"/>
              <a:gd name="connsiteX4" fmla="*/ 399431 w 640410"/>
              <a:gd name="connsiteY4" fmla="*/ 445647 h 580991"/>
              <a:gd name="connsiteX5" fmla="*/ 472055 w 640410"/>
              <a:gd name="connsiteY5" fmla="*/ 349915 h 580991"/>
              <a:gd name="connsiteX6" fmla="*/ 640410 w 640410"/>
              <a:gd name="connsiteY6" fmla="*/ 435743 h 580991"/>
              <a:gd name="connsiteX7" fmla="*/ 623905 w 640410"/>
              <a:gd name="connsiteY7" fmla="*/ 518270 h 580991"/>
              <a:gd name="connsiteX8" fmla="*/ 528173 w 640410"/>
              <a:gd name="connsiteY8" fmla="*/ 580991 h 580991"/>
              <a:gd name="connsiteX9" fmla="*/ 0 w 640410"/>
              <a:gd name="connsiteY9" fmla="*/ 112237 h 580991"/>
              <a:gd name="connsiteX10" fmla="*/ 69323 w 640410"/>
              <a:gd name="connsiteY10" fmla="*/ 0 h 580991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894"/>
              <a:gd name="connsiteX1" fmla="*/ 151850 w 640410"/>
              <a:gd name="connsiteY1" fmla="*/ 0 h 590894"/>
              <a:gd name="connsiteX2" fmla="*/ 231076 w 640410"/>
              <a:gd name="connsiteY2" fmla="*/ 165055 h 590894"/>
              <a:gd name="connsiteX3" fmla="*/ 161753 w 640410"/>
              <a:gd name="connsiteY3" fmla="*/ 237678 h 590894"/>
              <a:gd name="connsiteX4" fmla="*/ 399431 w 640410"/>
              <a:gd name="connsiteY4" fmla="*/ 445647 h 590894"/>
              <a:gd name="connsiteX5" fmla="*/ 472055 w 640410"/>
              <a:gd name="connsiteY5" fmla="*/ 349915 h 590894"/>
              <a:gd name="connsiteX6" fmla="*/ 640410 w 640410"/>
              <a:gd name="connsiteY6" fmla="*/ 435743 h 590894"/>
              <a:gd name="connsiteX7" fmla="*/ 623905 w 640410"/>
              <a:gd name="connsiteY7" fmla="*/ 518270 h 590894"/>
              <a:gd name="connsiteX8" fmla="*/ 521571 w 640410"/>
              <a:gd name="connsiteY8" fmla="*/ 590894 h 590894"/>
              <a:gd name="connsiteX9" fmla="*/ 0 w 640410"/>
              <a:gd name="connsiteY9" fmla="*/ 112237 h 590894"/>
              <a:gd name="connsiteX10" fmla="*/ 69323 w 640410"/>
              <a:gd name="connsiteY10" fmla="*/ 0 h 590894"/>
              <a:gd name="connsiteX0" fmla="*/ 69323 w 640410"/>
              <a:gd name="connsiteY0" fmla="*/ 0 h 590963"/>
              <a:gd name="connsiteX1" fmla="*/ 151850 w 640410"/>
              <a:gd name="connsiteY1" fmla="*/ 0 h 590963"/>
              <a:gd name="connsiteX2" fmla="*/ 231076 w 640410"/>
              <a:gd name="connsiteY2" fmla="*/ 165055 h 590963"/>
              <a:gd name="connsiteX3" fmla="*/ 161753 w 640410"/>
              <a:gd name="connsiteY3" fmla="*/ 237678 h 590963"/>
              <a:gd name="connsiteX4" fmla="*/ 399431 w 640410"/>
              <a:gd name="connsiteY4" fmla="*/ 445647 h 590963"/>
              <a:gd name="connsiteX5" fmla="*/ 472055 w 640410"/>
              <a:gd name="connsiteY5" fmla="*/ 349915 h 590963"/>
              <a:gd name="connsiteX6" fmla="*/ 640410 w 640410"/>
              <a:gd name="connsiteY6" fmla="*/ 435743 h 590963"/>
              <a:gd name="connsiteX7" fmla="*/ 623905 w 640410"/>
              <a:gd name="connsiteY7" fmla="*/ 518270 h 590963"/>
              <a:gd name="connsiteX8" fmla="*/ 521571 w 640410"/>
              <a:gd name="connsiteY8" fmla="*/ 590894 h 590963"/>
              <a:gd name="connsiteX9" fmla="*/ 0 w 640410"/>
              <a:gd name="connsiteY9" fmla="*/ 112237 h 590963"/>
              <a:gd name="connsiteX10" fmla="*/ 69323 w 640410"/>
              <a:gd name="connsiteY10" fmla="*/ 0 h 590963"/>
              <a:gd name="connsiteX0" fmla="*/ 69323 w 640410"/>
              <a:gd name="connsiteY0" fmla="*/ 0 h 590986"/>
              <a:gd name="connsiteX1" fmla="*/ 151850 w 640410"/>
              <a:gd name="connsiteY1" fmla="*/ 0 h 590986"/>
              <a:gd name="connsiteX2" fmla="*/ 231076 w 640410"/>
              <a:gd name="connsiteY2" fmla="*/ 165055 h 590986"/>
              <a:gd name="connsiteX3" fmla="*/ 161753 w 640410"/>
              <a:gd name="connsiteY3" fmla="*/ 237678 h 590986"/>
              <a:gd name="connsiteX4" fmla="*/ 399431 w 640410"/>
              <a:gd name="connsiteY4" fmla="*/ 445647 h 590986"/>
              <a:gd name="connsiteX5" fmla="*/ 472055 w 640410"/>
              <a:gd name="connsiteY5" fmla="*/ 349915 h 590986"/>
              <a:gd name="connsiteX6" fmla="*/ 640410 w 640410"/>
              <a:gd name="connsiteY6" fmla="*/ 435743 h 590986"/>
              <a:gd name="connsiteX7" fmla="*/ 623905 w 640410"/>
              <a:gd name="connsiteY7" fmla="*/ 518270 h 590986"/>
              <a:gd name="connsiteX8" fmla="*/ 521571 w 640410"/>
              <a:gd name="connsiteY8" fmla="*/ 590894 h 590986"/>
              <a:gd name="connsiteX9" fmla="*/ 0 w 640410"/>
              <a:gd name="connsiteY9" fmla="*/ 112237 h 590986"/>
              <a:gd name="connsiteX10" fmla="*/ 69323 w 640410"/>
              <a:gd name="connsiteY10" fmla="*/ 0 h 5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0410" h="590986">
                <a:moveTo>
                  <a:pt x="69323" y="0"/>
                </a:moveTo>
                <a:lnTo>
                  <a:pt x="151850" y="0"/>
                </a:lnTo>
                <a:lnTo>
                  <a:pt x="231076" y="165055"/>
                </a:lnTo>
                <a:lnTo>
                  <a:pt x="161753" y="237678"/>
                </a:lnTo>
                <a:cubicBezTo>
                  <a:pt x="191462" y="340012"/>
                  <a:pt x="316904" y="432442"/>
                  <a:pt x="399431" y="445647"/>
                </a:cubicBezTo>
                <a:lnTo>
                  <a:pt x="472055" y="349915"/>
                </a:lnTo>
                <a:lnTo>
                  <a:pt x="640410" y="435743"/>
                </a:lnTo>
                <a:lnTo>
                  <a:pt x="623905" y="518270"/>
                </a:lnTo>
                <a:cubicBezTo>
                  <a:pt x="622805" y="555683"/>
                  <a:pt x="575489" y="593094"/>
                  <a:pt x="521571" y="590894"/>
                </a:cubicBezTo>
                <a:cubicBezTo>
                  <a:pt x="239878" y="573289"/>
                  <a:pt x="44015" y="410435"/>
                  <a:pt x="0" y="112237"/>
                </a:cubicBezTo>
                <a:cubicBezTo>
                  <a:pt x="3301" y="97933"/>
                  <a:pt x="16505" y="44014"/>
                  <a:pt x="69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1" name="五角星 110">
            <a:extLst>
              <a:ext uri="{FF2B5EF4-FFF2-40B4-BE49-F238E27FC236}">
                <a16:creationId xmlns:a16="http://schemas.microsoft.com/office/drawing/2014/main" id="{E46483DD-470C-416C-A31C-8DC99C08C89C}"/>
              </a:ext>
            </a:extLst>
          </p:cNvPr>
          <p:cNvSpPr/>
          <p:nvPr/>
        </p:nvSpPr>
        <p:spPr>
          <a:xfrm>
            <a:off x="4766696" y="5274182"/>
            <a:ext cx="216566" cy="216566"/>
          </a:xfrm>
          <a:prstGeom prst="star5">
            <a:avLst/>
          </a:prstGeom>
          <a:gradFill>
            <a:gsLst>
              <a:gs pos="27000">
                <a:srgbClr val="939393"/>
              </a:gs>
              <a:gs pos="76000">
                <a:srgbClr val="626262"/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882847F6-721A-9CB3-C299-597862CFE9A9}"/>
              </a:ext>
            </a:extLst>
          </p:cNvPr>
          <p:cNvGrpSpPr/>
          <p:nvPr/>
        </p:nvGrpSpPr>
        <p:grpSpPr>
          <a:xfrm>
            <a:off x="5985228" y="5272016"/>
            <a:ext cx="247965" cy="216567"/>
            <a:chOff x="7855858" y="230601"/>
            <a:chExt cx="977900" cy="854076"/>
          </a:xfrm>
          <a:gradFill>
            <a:gsLst>
              <a:gs pos="0">
                <a:srgbClr val="939393"/>
              </a:gs>
              <a:gs pos="75000">
                <a:srgbClr val="626262"/>
              </a:gs>
            </a:gsLst>
            <a:lin ang="5400000" scaled="0"/>
          </a:gradFill>
        </p:grpSpPr>
        <p:sp>
          <p:nvSpPr>
            <p:cNvPr id="119" name="任意形状 118">
              <a:extLst>
                <a:ext uri="{FF2B5EF4-FFF2-40B4-BE49-F238E27FC236}">
                  <a16:creationId xmlns:a16="http://schemas.microsoft.com/office/drawing/2014/main" id="{4C399EC0-2934-7FA1-03EA-0930328CD70E}"/>
                </a:ext>
              </a:extLst>
            </p:cNvPr>
            <p:cNvSpPr/>
            <p:nvPr/>
          </p:nvSpPr>
          <p:spPr>
            <a:xfrm>
              <a:off x="7855858" y="230602"/>
              <a:ext cx="488950" cy="854075"/>
            </a:xfrm>
            <a:custGeom>
              <a:avLst/>
              <a:gdLst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950" h="854075">
                  <a:moveTo>
                    <a:pt x="0" y="854075"/>
                  </a:moveTo>
                  <a:lnTo>
                    <a:pt x="6350" y="739775"/>
                  </a:lnTo>
                  <a:cubicBezTo>
                    <a:pt x="47625" y="698500"/>
                    <a:pt x="168275" y="606425"/>
                    <a:pt x="273050" y="596900"/>
                  </a:cubicBezTo>
                  <a:lnTo>
                    <a:pt x="381000" y="511175"/>
                  </a:lnTo>
                  <a:lnTo>
                    <a:pt x="377825" y="447675"/>
                  </a:lnTo>
                  <a:lnTo>
                    <a:pt x="355600" y="412750"/>
                  </a:lnTo>
                  <a:lnTo>
                    <a:pt x="355600" y="361950"/>
                  </a:lnTo>
                  <a:lnTo>
                    <a:pt x="323850" y="336550"/>
                  </a:lnTo>
                  <a:lnTo>
                    <a:pt x="301625" y="244475"/>
                  </a:lnTo>
                  <a:lnTo>
                    <a:pt x="330200" y="234950"/>
                  </a:lnTo>
                  <a:lnTo>
                    <a:pt x="304800" y="203200"/>
                  </a:lnTo>
                  <a:lnTo>
                    <a:pt x="301625" y="120650"/>
                  </a:lnTo>
                  <a:lnTo>
                    <a:pt x="358775" y="47625"/>
                  </a:lnTo>
                  <a:lnTo>
                    <a:pt x="409575" y="25400"/>
                  </a:lnTo>
                  <a:lnTo>
                    <a:pt x="438150" y="0"/>
                  </a:lnTo>
                  <a:lnTo>
                    <a:pt x="488950" y="0"/>
                  </a:lnTo>
                  <a:lnTo>
                    <a:pt x="488950" y="854075"/>
                  </a:lnTo>
                  <a:lnTo>
                    <a:pt x="0" y="854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0" name="任意形状 119">
              <a:extLst>
                <a:ext uri="{FF2B5EF4-FFF2-40B4-BE49-F238E27FC236}">
                  <a16:creationId xmlns:a16="http://schemas.microsoft.com/office/drawing/2014/main" id="{08C1BB3E-A6FE-6BD0-B149-2F53854E3B49}"/>
                </a:ext>
              </a:extLst>
            </p:cNvPr>
            <p:cNvSpPr/>
            <p:nvPr/>
          </p:nvSpPr>
          <p:spPr>
            <a:xfrm flipH="1">
              <a:off x="8344808" y="230601"/>
              <a:ext cx="488950" cy="854075"/>
            </a:xfrm>
            <a:custGeom>
              <a:avLst/>
              <a:gdLst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  <a:gd name="connsiteX0" fmla="*/ 0 w 488950"/>
                <a:gd name="connsiteY0" fmla="*/ 854075 h 854075"/>
                <a:gd name="connsiteX1" fmla="*/ 6350 w 488950"/>
                <a:gd name="connsiteY1" fmla="*/ 739775 h 854075"/>
                <a:gd name="connsiteX2" fmla="*/ 273050 w 488950"/>
                <a:gd name="connsiteY2" fmla="*/ 596900 h 854075"/>
                <a:gd name="connsiteX3" fmla="*/ 381000 w 488950"/>
                <a:gd name="connsiteY3" fmla="*/ 511175 h 854075"/>
                <a:gd name="connsiteX4" fmla="*/ 377825 w 488950"/>
                <a:gd name="connsiteY4" fmla="*/ 447675 h 854075"/>
                <a:gd name="connsiteX5" fmla="*/ 355600 w 488950"/>
                <a:gd name="connsiteY5" fmla="*/ 412750 h 854075"/>
                <a:gd name="connsiteX6" fmla="*/ 355600 w 488950"/>
                <a:gd name="connsiteY6" fmla="*/ 361950 h 854075"/>
                <a:gd name="connsiteX7" fmla="*/ 323850 w 488950"/>
                <a:gd name="connsiteY7" fmla="*/ 336550 h 854075"/>
                <a:gd name="connsiteX8" fmla="*/ 301625 w 488950"/>
                <a:gd name="connsiteY8" fmla="*/ 244475 h 854075"/>
                <a:gd name="connsiteX9" fmla="*/ 330200 w 488950"/>
                <a:gd name="connsiteY9" fmla="*/ 234950 h 854075"/>
                <a:gd name="connsiteX10" fmla="*/ 304800 w 488950"/>
                <a:gd name="connsiteY10" fmla="*/ 203200 h 854075"/>
                <a:gd name="connsiteX11" fmla="*/ 301625 w 488950"/>
                <a:gd name="connsiteY11" fmla="*/ 120650 h 854075"/>
                <a:gd name="connsiteX12" fmla="*/ 358775 w 488950"/>
                <a:gd name="connsiteY12" fmla="*/ 47625 h 854075"/>
                <a:gd name="connsiteX13" fmla="*/ 409575 w 488950"/>
                <a:gd name="connsiteY13" fmla="*/ 25400 h 854075"/>
                <a:gd name="connsiteX14" fmla="*/ 438150 w 488950"/>
                <a:gd name="connsiteY14" fmla="*/ 0 h 854075"/>
                <a:gd name="connsiteX15" fmla="*/ 488950 w 488950"/>
                <a:gd name="connsiteY15" fmla="*/ 0 h 854075"/>
                <a:gd name="connsiteX16" fmla="*/ 488950 w 488950"/>
                <a:gd name="connsiteY16" fmla="*/ 854075 h 854075"/>
                <a:gd name="connsiteX17" fmla="*/ 0 w 488950"/>
                <a:gd name="connsiteY17" fmla="*/ 85407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950" h="854075">
                  <a:moveTo>
                    <a:pt x="0" y="854075"/>
                  </a:moveTo>
                  <a:lnTo>
                    <a:pt x="6350" y="739775"/>
                  </a:lnTo>
                  <a:cubicBezTo>
                    <a:pt x="47625" y="698500"/>
                    <a:pt x="168275" y="606425"/>
                    <a:pt x="273050" y="596900"/>
                  </a:cubicBezTo>
                  <a:lnTo>
                    <a:pt x="381000" y="511175"/>
                  </a:lnTo>
                  <a:lnTo>
                    <a:pt x="377825" y="447675"/>
                  </a:lnTo>
                  <a:lnTo>
                    <a:pt x="355600" y="412750"/>
                  </a:lnTo>
                  <a:lnTo>
                    <a:pt x="355600" y="361950"/>
                  </a:lnTo>
                  <a:lnTo>
                    <a:pt x="323850" y="336550"/>
                  </a:lnTo>
                  <a:lnTo>
                    <a:pt x="301625" y="244475"/>
                  </a:lnTo>
                  <a:lnTo>
                    <a:pt x="330200" y="234950"/>
                  </a:lnTo>
                  <a:lnTo>
                    <a:pt x="304800" y="203200"/>
                  </a:lnTo>
                  <a:lnTo>
                    <a:pt x="301625" y="120650"/>
                  </a:lnTo>
                  <a:lnTo>
                    <a:pt x="358775" y="47625"/>
                  </a:lnTo>
                  <a:lnTo>
                    <a:pt x="409575" y="25400"/>
                  </a:lnTo>
                  <a:lnTo>
                    <a:pt x="438150" y="0"/>
                  </a:lnTo>
                  <a:lnTo>
                    <a:pt x="488950" y="0"/>
                  </a:lnTo>
                  <a:lnTo>
                    <a:pt x="488950" y="854075"/>
                  </a:lnTo>
                  <a:lnTo>
                    <a:pt x="0" y="854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3F694BBC-8071-6BFA-E98D-71C91AB0127D}"/>
              </a:ext>
            </a:extLst>
          </p:cNvPr>
          <p:cNvGrpSpPr/>
          <p:nvPr/>
        </p:nvGrpSpPr>
        <p:grpSpPr>
          <a:xfrm>
            <a:off x="5397998" y="5274707"/>
            <a:ext cx="216566" cy="216566"/>
            <a:chOff x="5344073" y="5275977"/>
            <a:chExt cx="216566" cy="216566"/>
          </a:xfrm>
        </p:grpSpPr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F4D13F91-24B0-1575-B251-69F45082B5AC}"/>
                </a:ext>
              </a:extLst>
            </p:cNvPr>
            <p:cNvSpPr/>
            <p:nvPr/>
          </p:nvSpPr>
          <p:spPr>
            <a:xfrm>
              <a:off x="5344073" y="5275977"/>
              <a:ext cx="216566" cy="216566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939393"/>
                  </a:gs>
                  <a:gs pos="74000">
                    <a:srgbClr val="62626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3" name="圆角矩形 122">
              <a:extLst>
                <a:ext uri="{FF2B5EF4-FFF2-40B4-BE49-F238E27FC236}">
                  <a16:creationId xmlns:a16="http://schemas.microsoft.com/office/drawing/2014/main" id="{3473C761-99D1-DBB4-2BDA-C7984450268A}"/>
                </a:ext>
              </a:extLst>
            </p:cNvPr>
            <p:cNvSpPr/>
            <p:nvPr/>
          </p:nvSpPr>
          <p:spPr>
            <a:xfrm>
              <a:off x="5444981" y="5304742"/>
              <a:ext cx="18000" cy="90000"/>
            </a:xfrm>
            <a:prstGeom prst="roundRect">
              <a:avLst>
                <a:gd name="adj" fmla="val 50000"/>
              </a:avLst>
            </a:prstGeom>
            <a:gradFill>
              <a:gsLst>
                <a:gs pos="36000">
                  <a:srgbClr val="939393"/>
                </a:gs>
                <a:gs pos="92000">
                  <a:srgbClr val="93939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4" name="圆角矩形 123">
              <a:extLst>
                <a:ext uri="{FF2B5EF4-FFF2-40B4-BE49-F238E27FC236}">
                  <a16:creationId xmlns:a16="http://schemas.microsoft.com/office/drawing/2014/main" id="{BB87D1D3-A534-1D8B-7129-620787FA57A8}"/>
                </a:ext>
              </a:extLst>
            </p:cNvPr>
            <p:cNvSpPr/>
            <p:nvPr/>
          </p:nvSpPr>
          <p:spPr>
            <a:xfrm rot="5400000">
              <a:off x="5488356" y="5339315"/>
              <a:ext cx="18000" cy="90000"/>
            </a:xfrm>
            <a:prstGeom prst="roundRect">
              <a:avLst>
                <a:gd name="adj" fmla="val 50000"/>
              </a:avLst>
            </a:prstGeom>
            <a:gradFill>
              <a:gsLst>
                <a:gs pos="36000">
                  <a:srgbClr val="939393"/>
                </a:gs>
                <a:gs pos="92000">
                  <a:srgbClr val="93939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47" name="圆角矩形 146">
            <a:extLst>
              <a:ext uri="{FF2B5EF4-FFF2-40B4-BE49-F238E27FC236}">
                <a16:creationId xmlns:a16="http://schemas.microsoft.com/office/drawing/2014/main" id="{ECF0CD7D-FC17-E0A4-4891-99EB6022D021}"/>
              </a:ext>
            </a:extLst>
          </p:cNvPr>
          <p:cNvSpPr/>
          <p:nvPr/>
        </p:nvSpPr>
        <p:spPr>
          <a:xfrm>
            <a:off x="6448074" y="5223879"/>
            <a:ext cx="542356" cy="382644"/>
          </a:xfrm>
          <a:prstGeom prst="roundRect">
            <a:avLst>
              <a:gd name="adj" fmla="val 9199"/>
            </a:avLst>
          </a:prstGeom>
          <a:solidFill>
            <a:schemeClr val="bg1">
              <a:alpha val="552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37" name="图形 135">
            <a:extLst>
              <a:ext uri="{FF2B5EF4-FFF2-40B4-BE49-F238E27FC236}">
                <a16:creationId xmlns:a16="http://schemas.microsoft.com/office/drawing/2014/main" id="{E77CAC49-A936-3ED0-0A59-89E4B54F3092}"/>
              </a:ext>
            </a:extLst>
          </p:cNvPr>
          <p:cNvGrpSpPr/>
          <p:nvPr/>
        </p:nvGrpSpPr>
        <p:grpSpPr>
          <a:xfrm>
            <a:off x="6619508" y="5262092"/>
            <a:ext cx="179422" cy="195997"/>
            <a:chOff x="5546671" y="2828925"/>
            <a:chExt cx="1098657" cy="1200150"/>
          </a:xfrm>
          <a:gradFill>
            <a:gsLst>
              <a:gs pos="49000">
                <a:srgbClr val="86B7EC"/>
              </a:gs>
              <a:gs pos="5000">
                <a:srgbClr val="D5E2FA"/>
              </a:gs>
              <a:gs pos="51000">
                <a:srgbClr val="268AF3"/>
              </a:gs>
            </a:gsLst>
            <a:lin ang="3600000" scaled="0"/>
          </a:gradFill>
        </p:grpSpPr>
        <p:sp>
          <p:nvSpPr>
            <p:cNvPr id="138" name="任意形状 137">
              <a:extLst>
                <a:ext uri="{FF2B5EF4-FFF2-40B4-BE49-F238E27FC236}">
                  <a16:creationId xmlns:a16="http://schemas.microsoft.com/office/drawing/2014/main" id="{E2CCD6E3-5C2B-7089-22C6-E972E48E90CC}"/>
                </a:ext>
              </a:extLst>
            </p:cNvPr>
            <p:cNvSpPr/>
            <p:nvPr/>
          </p:nvSpPr>
          <p:spPr>
            <a:xfrm>
              <a:off x="5546671" y="2828925"/>
              <a:ext cx="284135" cy="276225"/>
            </a:xfrm>
            <a:custGeom>
              <a:avLst/>
              <a:gdLst>
                <a:gd name="connsiteX0" fmla="*/ -1446 w 284135"/>
                <a:gd name="connsiteY0" fmla="*/ 70195 h 276225"/>
                <a:gd name="connsiteX1" fmla="*/ 68451 w 284135"/>
                <a:gd name="connsiteY1" fmla="*/ -60 h 276225"/>
                <a:gd name="connsiteX2" fmla="*/ 212792 w 284135"/>
                <a:gd name="connsiteY2" fmla="*/ -60 h 276225"/>
                <a:gd name="connsiteX3" fmla="*/ 282690 w 284135"/>
                <a:gd name="connsiteY3" fmla="*/ 70195 h 276225"/>
                <a:gd name="connsiteX4" fmla="*/ 282690 w 284135"/>
                <a:gd name="connsiteY4" fmla="*/ 205910 h 276225"/>
                <a:gd name="connsiteX5" fmla="*/ 212792 w 284135"/>
                <a:gd name="connsiteY5" fmla="*/ 276165 h 276225"/>
                <a:gd name="connsiteX6" fmla="*/ 68451 w 284135"/>
                <a:gd name="connsiteY6" fmla="*/ 276165 h 276225"/>
                <a:gd name="connsiteX7" fmla="*/ -1446 w 284135"/>
                <a:gd name="connsiteY7" fmla="*/ 20591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135" h="276225">
                  <a:moveTo>
                    <a:pt x="-1446" y="70195"/>
                  </a:moveTo>
                  <a:cubicBezTo>
                    <a:pt x="-1446" y="31394"/>
                    <a:pt x="29809" y="-60"/>
                    <a:pt x="68451" y="-60"/>
                  </a:cubicBezTo>
                  <a:lnTo>
                    <a:pt x="212792" y="-60"/>
                  </a:lnTo>
                  <a:cubicBezTo>
                    <a:pt x="251434" y="-60"/>
                    <a:pt x="282690" y="31394"/>
                    <a:pt x="282690" y="70195"/>
                  </a:cubicBezTo>
                  <a:lnTo>
                    <a:pt x="282690" y="205910"/>
                  </a:lnTo>
                  <a:cubicBezTo>
                    <a:pt x="282690" y="244711"/>
                    <a:pt x="251434" y="276165"/>
                    <a:pt x="212792" y="276165"/>
                  </a:cubicBezTo>
                  <a:lnTo>
                    <a:pt x="68451" y="276165"/>
                  </a:lnTo>
                  <a:cubicBezTo>
                    <a:pt x="29809" y="276165"/>
                    <a:pt x="-1446" y="244711"/>
                    <a:pt x="-1446" y="205910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形状 138">
              <a:extLst>
                <a:ext uri="{FF2B5EF4-FFF2-40B4-BE49-F238E27FC236}">
                  <a16:creationId xmlns:a16="http://schemas.microsoft.com/office/drawing/2014/main" id="{F3519BBB-29D9-7242-744A-2C6D22964EFE}"/>
                </a:ext>
              </a:extLst>
            </p:cNvPr>
            <p:cNvSpPr/>
            <p:nvPr/>
          </p:nvSpPr>
          <p:spPr>
            <a:xfrm>
              <a:off x="5963403" y="2828925"/>
              <a:ext cx="274664" cy="276225"/>
            </a:xfrm>
            <a:custGeom>
              <a:avLst/>
              <a:gdLst>
                <a:gd name="connsiteX0" fmla="*/ -1446 w 274664"/>
                <a:gd name="connsiteY0" fmla="*/ 70195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5 h 276225"/>
                <a:gd name="connsiteX4" fmla="*/ 273218 w 274664"/>
                <a:gd name="connsiteY4" fmla="*/ 205911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1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5"/>
                  </a:moveTo>
                  <a:cubicBezTo>
                    <a:pt x="-1446" y="31394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4"/>
                    <a:pt x="273218" y="70195"/>
                  </a:cubicBezTo>
                  <a:lnTo>
                    <a:pt x="273218" y="205911"/>
                  </a:lnTo>
                  <a:cubicBezTo>
                    <a:pt x="273218" y="244711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1"/>
                    <a:pt x="-1446" y="205911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形状 139">
              <a:extLst>
                <a:ext uri="{FF2B5EF4-FFF2-40B4-BE49-F238E27FC236}">
                  <a16:creationId xmlns:a16="http://schemas.microsoft.com/office/drawing/2014/main" id="{24AF86C8-FFDF-73E7-CADB-EB8C67067FA5}"/>
                </a:ext>
              </a:extLst>
            </p:cNvPr>
            <p:cNvSpPr/>
            <p:nvPr/>
          </p:nvSpPr>
          <p:spPr>
            <a:xfrm>
              <a:off x="6370664" y="2828925"/>
              <a:ext cx="274664" cy="276225"/>
            </a:xfrm>
            <a:custGeom>
              <a:avLst/>
              <a:gdLst>
                <a:gd name="connsiteX0" fmla="*/ -1446 w 274664"/>
                <a:gd name="connsiteY0" fmla="*/ 70195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5 h 276225"/>
                <a:gd name="connsiteX4" fmla="*/ 273218 w 274664"/>
                <a:gd name="connsiteY4" fmla="*/ 205911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1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5"/>
                  </a:moveTo>
                  <a:cubicBezTo>
                    <a:pt x="-1446" y="31394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4"/>
                    <a:pt x="273218" y="70195"/>
                  </a:cubicBezTo>
                  <a:lnTo>
                    <a:pt x="273218" y="205911"/>
                  </a:lnTo>
                  <a:cubicBezTo>
                    <a:pt x="273218" y="244711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1"/>
                    <a:pt x="-1446" y="205911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形状 140">
              <a:extLst>
                <a:ext uri="{FF2B5EF4-FFF2-40B4-BE49-F238E27FC236}">
                  <a16:creationId xmlns:a16="http://schemas.microsoft.com/office/drawing/2014/main" id="{6D0F6407-3C36-8A1C-CC84-5C481A299090}"/>
                </a:ext>
              </a:extLst>
            </p:cNvPr>
            <p:cNvSpPr/>
            <p:nvPr/>
          </p:nvSpPr>
          <p:spPr>
            <a:xfrm>
              <a:off x="5546671" y="3295650"/>
              <a:ext cx="284135" cy="266700"/>
            </a:xfrm>
            <a:custGeom>
              <a:avLst/>
              <a:gdLst>
                <a:gd name="connsiteX0" fmla="*/ -1446 w 284135"/>
                <a:gd name="connsiteY0" fmla="*/ 67777 h 266700"/>
                <a:gd name="connsiteX1" fmla="*/ 65989 w 284135"/>
                <a:gd name="connsiteY1" fmla="*/ -60 h 266700"/>
                <a:gd name="connsiteX2" fmla="*/ 215255 w 284135"/>
                <a:gd name="connsiteY2" fmla="*/ -60 h 266700"/>
                <a:gd name="connsiteX3" fmla="*/ 282690 w 284135"/>
                <a:gd name="connsiteY3" fmla="*/ 67777 h 266700"/>
                <a:gd name="connsiteX4" fmla="*/ 282690 w 284135"/>
                <a:gd name="connsiteY4" fmla="*/ 198803 h 266700"/>
                <a:gd name="connsiteX5" fmla="*/ 215255 w 284135"/>
                <a:gd name="connsiteY5" fmla="*/ 266640 h 266700"/>
                <a:gd name="connsiteX6" fmla="*/ 65989 w 284135"/>
                <a:gd name="connsiteY6" fmla="*/ 266640 h 266700"/>
                <a:gd name="connsiteX7" fmla="*/ -1446 w 284135"/>
                <a:gd name="connsiteY7" fmla="*/ 1988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135" h="266700">
                  <a:moveTo>
                    <a:pt x="-1446" y="67777"/>
                  </a:moveTo>
                  <a:cubicBezTo>
                    <a:pt x="-1446" y="30306"/>
                    <a:pt x="28767" y="-60"/>
                    <a:pt x="65989" y="-60"/>
                  </a:cubicBezTo>
                  <a:lnTo>
                    <a:pt x="215255" y="-60"/>
                  </a:lnTo>
                  <a:cubicBezTo>
                    <a:pt x="252477" y="-60"/>
                    <a:pt x="282690" y="30306"/>
                    <a:pt x="282690" y="67777"/>
                  </a:cubicBezTo>
                  <a:lnTo>
                    <a:pt x="282690" y="198803"/>
                  </a:lnTo>
                  <a:cubicBezTo>
                    <a:pt x="282690" y="236274"/>
                    <a:pt x="252477" y="266640"/>
                    <a:pt x="215255" y="266640"/>
                  </a:cubicBezTo>
                  <a:lnTo>
                    <a:pt x="65989" y="266640"/>
                  </a:lnTo>
                  <a:cubicBezTo>
                    <a:pt x="28767" y="266640"/>
                    <a:pt x="-1446" y="236274"/>
                    <a:pt x="-1446" y="198803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形状 141">
              <a:extLst>
                <a:ext uri="{FF2B5EF4-FFF2-40B4-BE49-F238E27FC236}">
                  <a16:creationId xmlns:a16="http://schemas.microsoft.com/office/drawing/2014/main" id="{CF20FB84-D5D1-6363-8577-A8D89B84B535}"/>
                </a:ext>
              </a:extLst>
            </p:cNvPr>
            <p:cNvSpPr/>
            <p:nvPr/>
          </p:nvSpPr>
          <p:spPr>
            <a:xfrm>
              <a:off x="5963403" y="3295650"/>
              <a:ext cx="274664" cy="266700"/>
            </a:xfrm>
            <a:custGeom>
              <a:avLst/>
              <a:gdLst>
                <a:gd name="connsiteX0" fmla="*/ -1446 w 274664"/>
                <a:gd name="connsiteY0" fmla="*/ 67777 h 266700"/>
                <a:gd name="connsiteX1" fmla="*/ 65989 w 274664"/>
                <a:gd name="connsiteY1" fmla="*/ -60 h 266700"/>
                <a:gd name="connsiteX2" fmla="*/ 205784 w 274664"/>
                <a:gd name="connsiteY2" fmla="*/ -60 h 266700"/>
                <a:gd name="connsiteX3" fmla="*/ 273218 w 274664"/>
                <a:gd name="connsiteY3" fmla="*/ 67777 h 266700"/>
                <a:gd name="connsiteX4" fmla="*/ 273218 w 274664"/>
                <a:gd name="connsiteY4" fmla="*/ 198803 h 266700"/>
                <a:gd name="connsiteX5" fmla="*/ 205784 w 274664"/>
                <a:gd name="connsiteY5" fmla="*/ 266640 h 266700"/>
                <a:gd name="connsiteX6" fmla="*/ 65989 w 274664"/>
                <a:gd name="connsiteY6" fmla="*/ 266640 h 266700"/>
                <a:gd name="connsiteX7" fmla="*/ -1446 w 274664"/>
                <a:gd name="connsiteY7" fmla="*/ 1988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66700">
                  <a:moveTo>
                    <a:pt x="-1446" y="67777"/>
                  </a:moveTo>
                  <a:cubicBezTo>
                    <a:pt x="-1446" y="30306"/>
                    <a:pt x="28767" y="-60"/>
                    <a:pt x="65989" y="-60"/>
                  </a:cubicBezTo>
                  <a:lnTo>
                    <a:pt x="205784" y="-60"/>
                  </a:lnTo>
                  <a:cubicBezTo>
                    <a:pt x="243006" y="-60"/>
                    <a:pt x="273218" y="30306"/>
                    <a:pt x="273218" y="67777"/>
                  </a:cubicBezTo>
                  <a:lnTo>
                    <a:pt x="273218" y="198803"/>
                  </a:lnTo>
                  <a:cubicBezTo>
                    <a:pt x="273218" y="236274"/>
                    <a:pt x="243006" y="266640"/>
                    <a:pt x="205784" y="266640"/>
                  </a:cubicBezTo>
                  <a:lnTo>
                    <a:pt x="65989" y="266640"/>
                  </a:lnTo>
                  <a:cubicBezTo>
                    <a:pt x="28767" y="266640"/>
                    <a:pt x="-1446" y="236274"/>
                    <a:pt x="-1446" y="198803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形状 142">
              <a:extLst>
                <a:ext uri="{FF2B5EF4-FFF2-40B4-BE49-F238E27FC236}">
                  <a16:creationId xmlns:a16="http://schemas.microsoft.com/office/drawing/2014/main" id="{08802F9E-FCF2-C7CE-9758-5F2F62EF04CA}"/>
                </a:ext>
              </a:extLst>
            </p:cNvPr>
            <p:cNvSpPr/>
            <p:nvPr/>
          </p:nvSpPr>
          <p:spPr>
            <a:xfrm>
              <a:off x="6370664" y="3295650"/>
              <a:ext cx="274664" cy="266700"/>
            </a:xfrm>
            <a:custGeom>
              <a:avLst/>
              <a:gdLst>
                <a:gd name="connsiteX0" fmla="*/ -1446 w 274664"/>
                <a:gd name="connsiteY0" fmla="*/ 67777 h 266700"/>
                <a:gd name="connsiteX1" fmla="*/ 65989 w 274664"/>
                <a:gd name="connsiteY1" fmla="*/ -60 h 266700"/>
                <a:gd name="connsiteX2" fmla="*/ 205784 w 274664"/>
                <a:gd name="connsiteY2" fmla="*/ -60 h 266700"/>
                <a:gd name="connsiteX3" fmla="*/ 273218 w 274664"/>
                <a:gd name="connsiteY3" fmla="*/ 67777 h 266700"/>
                <a:gd name="connsiteX4" fmla="*/ 273218 w 274664"/>
                <a:gd name="connsiteY4" fmla="*/ 198803 h 266700"/>
                <a:gd name="connsiteX5" fmla="*/ 205784 w 274664"/>
                <a:gd name="connsiteY5" fmla="*/ 266640 h 266700"/>
                <a:gd name="connsiteX6" fmla="*/ 65989 w 274664"/>
                <a:gd name="connsiteY6" fmla="*/ 266640 h 266700"/>
                <a:gd name="connsiteX7" fmla="*/ -1446 w 274664"/>
                <a:gd name="connsiteY7" fmla="*/ 1988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66700">
                  <a:moveTo>
                    <a:pt x="-1446" y="67777"/>
                  </a:moveTo>
                  <a:cubicBezTo>
                    <a:pt x="-1446" y="30306"/>
                    <a:pt x="28767" y="-60"/>
                    <a:pt x="65989" y="-60"/>
                  </a:cubicBezTo>
                  <a:lnTo>
                    <a:pt x="205784" y="-60"/>
                  </a:lnTo>
                  <a:cubicBezTo>
                    <a:pt x="243006" y="-60"/>
                    <a:pt x="273218" y="30306"/>
                    <a:pt x="273218" y="67777"/>
                  </a:cubicBezTo>
                  <a:lnTo>
                    <a:pt x="273218" y="198803"/>
                  </a:lnTo>
                  <a:cubicBezTo>
                    <a:pt x="273218" y="236274"/>
                    <a:pt x="243006" y="266640"/>
                    <a:pt x="205784" y="266640"/>
                  </a:cubicBezTo>
                  <a:lnTo>
                    <a:pt x="65989" y="266640"/>
                  </a:lnTo>
                  <a:cubicBezTo>
                    <a:pt x="28767" y="266640"/>
                    <a:pt x="-1446" y="236274"/>
                    <a:pt x="-1446" y="198803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形状 143">
              <a:extLst>
                <a:ext uri="{FF2B5EF4-FFF2-40B4-BE49-F238E27FC236}">
                  <a16:creationId xmlns:a16="http://schemas.microsoft.com/office/drawing/2014/main" id="{EEFA93E6-D722-30EA-D061-585FEC1365DA}"/>
                </a:ext>
              </a:extLst>
            </p:cNvPr>
            <p:cNvSpPr/>
            <p:nvPr/>
          </p:nvSpPr>
          <p:spPr>
            <a:xfrm>
              <a:off x="5546671" y="3752850"/>
              <a:ext cx="284135" cy="276225"/>
            </a:xfrm>
            <a:custGeom>
              <a:avLst/>
              <a:gdLst>
                <a:gd name="connsiteX0" fmla="*/ -1446 w 284135"/>
                <a:gd name="connsiteY0" fmla="*/ 70196 h 276225"/>
                <a:gd name="connsiteX1" fmla="*/ 68451 w 284135"/>
                <a:gd name="connsiteY1" fmla="*/ -60 h 276225"/>
                <a:gd name="connsiteX2" fmla="*/ 212792 w 284135"/>
                <a:gd name="connsiteY2" fmla="*/ -60 h 276225"/>
                <a:gd name="connsiteX3" fmla="*/ 282690 w 284135"/>
                <a:gd name="connsiteY3" fmla="*/ 70196 h 276225"/>
                <a:gd name="connsiteX4" fmla="*/ 282690 w 284135"/>
                <a:gd name="connsiteY4" fmla="*/ 205909 h 276225"/>
                <a:gd name="connsiteX5" fmla="*/ 212792 w 284135"/>
                <a:gd name="connsiteY5" fmla="*/ 276165 h 276225"/>
                <a:gd name="connsiteX6" fmla="*/ 68451 w 284135"/>
                <a:gd name="connsiteY6" fmla="*/ 276165 h 276225"/>
                <a:gd name="connsiteX7" fmla="*/ -1446 w 284135"/>
                <a:gd name="connsiteY7" fmla="*/ 20590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135" h="276225">
                  <a:moveTo>
                    <a:pt x="-1446" y="70196"/>
                  </a:moveTo>
                  <a:cubicBezTo>
                    <a:pt x="-1446" y="31392"/>
                    <a:pt x="29809" y="-60"/>
                    <a:pt x="68451" y="-60"/>
                  </a:cubicBezTo>
                  <a:lnTo>
                    <a:pt x="212792" y="-60"/>
                  </a:lnTo>
                  <a:cubicBezTo>
                    <a:pt x="251434" y="-60"/>
                    <a:pt x="282690" y="31392"/>
                    <a:pt x="282690" y="70196"/>
                  </a:cubicBezTo>
                  <a:lnTo>
                    <a:pt x="282690" y="205909"/>
                  </a:lnTo>
                  <a:cubicBezTo>
                    <a:pt x="282690" y="244713"/>
                    <a:pt x="251434" y="276165"/>
                    <a:pt x="212792" y="276165"/>
                  </a:cubicBezTo>
                  <a:lnTo>
                    <a:pt x="68451" y="276165"/>
                  </a:lnTo>
                  <a:cubicBezTo>
                    <a:pt x="29809" y="276165"/>
                    <a:pt x="-1446" y="244713"/>
                    <a:pt x="-1446" y="205909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形状 144">
              <a:extLst>
                <a:ext uri="{FF2B5EF4-FFF2-40B4-BE49-F238E27FC236}">
                  <a16:creationId xmlns:a16="http://schemas.microsoft.com/office/drawing/2014/main" id="{19A96FB8-C16E-AE4C-9C4B-302FD05996A4}"/>
                </a:ext>
              </a:extLst>
            </p:cNvPr>
            <p:cNvSpPr/>
            <p:nvPr/>
          </p:nvSpPr>
          <p:spPr>
            <a:xfrm>
              <a:off x="5963403" y="3752850"/>
              <a:ext cx="274664" cy="276225"/>
            </a:xfrm>
            <a:custGeom>
              <a:avLst/>
              <a:gdLst>
                <a:gd name="connsiteX0" fmla="*/ -1446 w 274664"/>
                <a:gd name="connsiteY0" fmla="*/ 70196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6 h 276225"/>
                <a:gd name="connsiteX4" fmla="*/ 273218 w 274664"/>
                <a:gd name="connsiteY4" fmla="*/ 205909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0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6"/>
                  </a:moveTo>
                  <a:cubicBezTo>
                    <a:pt x="-1446" y="31392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2"/>
                    <a:pt x="273218" y="70196"/>
                  </a:cubicBezTo>
                  <a:lnTo>
                    <a:pt x="273218" y="205909"/>
                  </a:lnTo>
                  <a:cubicBezTo>
                    <a:pt x="273218" y="244713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3"/>
                    <a:pt x="-1446" y="205909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形状 145">
              <a:extLst>
                <a:ext uri="{FF2B5EF4-FFF2-40B4-BE49-F238E27FC236}">
                  <a16:creationId xmlns:a16="http://schemas.microsoft.com/office/drawing/2014/main" id="{648F82A2-331B-3259-BEB3-49CA3A15323B}"/>
                </a:ext>
              </a:extLst>
            </p:cNvPr>
            <p:cNvSpPr/>
            <p:nvPr/>
          </p:nvSpPr>
          <p:spPr>
            <a:xfrm>
              <a:off x="6370664" y="3752850"/>
              <a:ext cx="274664" cy="276225"/>
            </a:xfrm>
            <a:custGeom>
              <a:avLst/>
              <a:gdLst>
                <a:gd name="connsiteX0" fmla="*/ -1446 w 274664"/>
                <a:gd name="connsiteY0" fmla="*/ 70196 h 276225"/>
                <a:gd name="connsiteX1" fmla="*/ 68451 w 274664"/>
                <a:gd name="connsiteY1" fmla="*/ -60 h 276225"/>
                <a:gd name="connsiteX2" fmla="*/ 203321 w 274664"/>
                <a:gd name="connsiteY2" fmla="*/ -60 h 276225"/>
                <a:gd name="connsiteX3" fmla="*/ 273218 w 274664"/>
                <a:gd name="connsiteY3" fmla="*/ 70196 h 276225"/>
                <a:gd name="connsiteX4" fmla="*/ 273218 w 274664"/>
                <a:gd name="connsiteY4" fmla="*/ 205909 h 276225"/>
                <a:gd name="connsiteX5" fmla="*/ 203321 w 274664"/>
                <a:gd name="connsiteY5" fmla="*/ 276165 h 276225"/>
                <a:gd name="connsiteX6" fmla="*/ 68451 w 274664"/>
                <a:gd name="connsiteY6" fmla="*/ 276165 h 276225"/>
                <a:gd name="connsiteX7" fmla="*/ -1446 w 274664"/>
                <a:gd name="connsiteY7" fmla="*/ 20590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64" h="276225">
                  <a:moveTo>
                    <a:pt x="-1446" y="70196"/>
                  </a:moveTo>
                  <a:cubicBezTo>
                    <a:pt x="-1446" y="31392"/>
                    <a:pt x="29809" y="-60"/>
                    <a:pt x="68451" y="-60"/>
                  </a:cubicBezTo>
                  <a:lnTo>
                    <a:pt x="203321" y="-60"/>
                  </a:lnTo>
                  <a:cubicBezTo>
                    <a:pt x="241963" y="-60"/>
                    <a:pt x="273218" y="31392"/>
                    <a:pt x="273218" y="70196"/>
                  </a:cubicBezTo>
                  <a:lnTo>
                    <a:pt x="273218" y="205909"/>
                  </a:lnTo>
                  <a:cubicBezTo>
                    <a:pt x="273218" y="244713"/>
                    <a:pt x="241963" y="276165"/>
                    <a:pt x="203321" y="276165"/>
                  </a:cubicBezTo>
                  <a:lnTo>
                    <a:pt x="68451" y="276165"/>
                  </a:lnTo>
                  <a:cubicBezTo>
                    <a:pt x="29809" y="276165"/>
                    <a:pt x="-1446" y="244713"/>
                    <a:pt x="-1446" y="205909"/>
                  </a:cubicBezTo>
                  <a:close/>
                </a:path>
              </a:pathLst>
            </a:custGeom>
            <a:grpFill/>
            <a:ln w="9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58" name="图形 152">
            <a:extLst>
              <a:ext uri="{FF2B5EF4-FFF2-40B4-BE49-F238E27FC236}">
                <a16:creationId xmlns:a16="http://schemas.microsoft.com/office/drawing/2014/main" id="{D860C58C-6C38-15F8-F272-F5F03023FAB3}"/>
              </a:ext>
            </a:extLst>
          </p:cNvPr>
          <p:cNvGrpSpPr/>
          <p:nvPr/>
        </p:nvGrpSpPr>
        <p:grpSpPr>
          <a:xfrm>
            <a:off x="7125293" y="5322877"/>
            <a:ext cx="301475" cy="125226"/>
            <a:chOff x="6399016" y="4826509"/>
            <a:chExt cx="394252" cy="163763"/>
          </a:xfrm>
          <a:noFill/>
        </p:grpSpPr>
        <p:sp>
          <p:nvSpPr>
            <p:cNvPr id="159" name="任意形状 158">
              <a:extLst>
                <a:ext uri="{FF2B5EF4-FFF2-40B4-BE49-F238E27FC236}">
                  <a16:creationId xmlns:a16="http://schemas.microsoft.com/office/drawing/2014/main" id="{606A7E6D-7652-294F-AACA-C5C829608053}"/>
                </a:ext>
              </a:extLst>
            </p:cNvPr>
            <p:cNvSpPr/>
            <p:nvPr/>
          </p:nvSpPr>
          <p:spPr>
            <a:xfrm>
              <a:off x="6399016" y="4826509"/>
              <a:ext cx="159578" cy="161925"/>
            </a:xfrm>
            <a:custGeom>
              <a:avLst/>
              <a:gdLst>
                <a:gd name="connsiteX0" fmla="*/ -948 w 159578"/>
                <a:gd name="connsiteY0" fmla="*/ 80079 h 161925"/>
                <a:gd name="connsiteX1" fmla="*/ 78841 w 159578"/>
                <a:gd name="connsiteY1" fmla="*/ -884 h 161925"/>
                <a:gd name="connsiteX2" fmla="*/ 158630 w 159578"/>
                <a:gd name="connsiteY2" fmla="*/ 80079 h 161925"/>
                <a:gd name="connsiteX3" fmla="*/ 78841 w 159578"/>
                <a:gd name="connsiteY3" fmla="*/ 161041 h 161925"/>
                <a:gd name="connsiteX4" fmla="*/ -948 w 159578"/>
                <a:gd name="connsiteY4" fmla="*/ 8007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78" h="161925">
                  <a:moveTo>
                    <a:pt x="-948" y="80079"/>
                  </a:moveTo>
                  <a:cubicBezTo>
                    <a:pt x="-948" y="35368"/>
                    <a:pt x="34779" y="-884"/>
                    <a:pt x="78841" y="-884"/>
                  </a:cubicBezTo>
                  <a:cubicBezTo>
                    <a:pt x="122903" y="-884"/>
                    <a:pt x="158630" y="35368"/>
                    <a:pt x="158630" y="80079"/>
                  </a:cubicBezTo>
                  <a:cubicBezTo>
                    <a:pt x="158630" y="124789"/>
                    <a:pt x="122903" y="161041"/>
                    <a:pt x="78841" y="161041"/>
                  </a:cubicBezTo>
                  <a:cubicBezTo>
                    <a:pt x="34779" y="161041"/>
                    <a:pt x="-948" y="124789"/>
                    <a:pt x="-948" y="80079"/>
                  </a:cubicBezTo>
                  <a:close/>
                </a:path>
              </a:pathLst>
            </a:custGeom>
            <a:noFill/>
            <a:ln w="25400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形状 159">
              <a:extLst>
                <a:ext uri="{FF2B5EF4-FFF2-40B4-BE49-F238E27FC236}">
                  <a16:creationId xmlns:a16="http://schemas.microsoft.com/office/drawing/2014/main" id="{D41B061F-AD9B-A3E9-7A34-2CDBC67B6B3F}"/>
                </a:ext>
              </a:extLst>
            </p:cNvPr>
            <p:cNvSpPr/>
            <p:nvPr/>
          </p:nvSpPr>
          <p:spPr>
            <a:xfrm>
              <a:off x="6633690" y="4826509"/>
              <a:ext cx="159578" cy="161925"/>
            </a:xfrm>
            <a:custGeom>
              <a:avLst/>
              <a:gdLst>
                <a:gd name="connsiteX0" fmla="*/ -948 w 159578"/>
                <a:gd name="connsiteY0" fmla="*/ 80079 h 161925"/>
                <a:gd name="connsiteX1" fmla="*/ 78841 w 159578"/>
                <a:gd name="connsiteY1" fmla="*/ -884 h 161925"/>
                <a:gd name="connsiteX2" fmla="*/ 158630 w 159578"/>
                <a:gd name="connsiteY2" fmla="*/ 80079 h 161925"/>
                <a:gd name="connsiteX3" fmla="*/ 78841 w 159578"/>
                <a:gd name="connsiteY3" fmla="*/ 161041 h 161925"/>
                <a:gd name="connsiteX4" fmla="*/ -948 w 159578"/>
                <a:gd name="connsiteY4" fmla="*/ 8007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78" h="161925">
                  <a:moveTo>
                    <a:pt x="-948" y="80079"/>
                  </a:moveTo>
                  <a:cubicBezTo>
                    <a:pt x="-948" y="35368"/>
                    <a:pt x="34779" y="-884"/>
                    <a:pt x="78841" y="-884"/>
                  </a:cubicBezTo>
                  <a:cubicBezTo>
                    <a:pt x="122903" y="-884"/>
                    <a:pt x="158630" y="35368"/>
                    <a:pt x="158630" y="80079"/>
                  </a:cubicBezTo>
                  <a:cubicBezTo>
                    <a:pt x="158630" y="124789"/>
                    <a:pt x="122903" y="161041"/>
                    <a:pt x="78841" y="161041"/>
                  </a:cubicBezTo>
                  <a:cubicBezTo>
                    <a:pt x="34779" y="161041"/>
                    <a:pt x="-948" y="124789"/>
                    <a:pt x="-948" y="80079"/>
                  </a:cubicBezTo>
                  <a:close/>
                </a:path>
              </a:pathLst>
            </a:custGeom>
            <a:noFill/>
            <a:ln w="25400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形状 160">
              <a:extLst>
                <a:ext uri="{FF2B5EF4-FFF2-40B4-BE49-F238E27FC236}">
                  <a16:creationId xmlns:a16="http://schemas.microsoft.com/office/drawing/2014/main" id="{07781851-366E-671B-460F-E882E97C8EF1}"/>
                </a:ext>
              </a:extLst>
            </p:cNvPr>
            <p:cNvSpPr/>
            <p:nvPr/>
          </p:nvSpPr>
          <p:spPr>
            <a:xfrm flipV="1">
              <a:off x="6483499" y="4988433"/>
              <a:ext cx="228602" cy="1839"/>
            </a:xfrm>
            <a:custGeom>
              <a:avLst/>
              <a:gdLst>
                <a:gd name="connsiteX0" fmla="*/ 11 w 228602"/>
                <a:gd name="connsiteY0" fmla="*/ 20 h 1839"/>
                <a:gd name="connsiteX1" fmla="*/ 228613 w 228602"/>
                <a:gd name="connsiteY1" fmla="*/ 1859 h 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2" h="1839">
                  <a:moveTo>
                    <a:pt x="11" y="20"/>
                  </a:moveTo>
                  <a:lnTo>
                    <a:pt x="228613" y="1859"/>
                  </a:lnTo>
                </a:path>
              </a:pathLst>
            </a:custGeom>
            <a:noFill/>
            <a:ln w="25400" cap="flat">
              <a:solidFill>
                <a:srgbClr val="9393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7B926270-AB1D-041C-4BA9-35CB86FEB10F}"/>
              </a:ext>
            </a:extLst>
          </p:cNvPr>
          <p:cNvGrpSpPr/>
          <p:nvPr/>
        </p:nvGrpSpPr>
        <p:grpSpPr>
          <a:xfrm>
            <a:off x="4962025" y="4757801"/>
            <a:ext cx="321806" cy="216567"/>
            <a:chOff x="4962025" y="4757801"/>
            <a:chExt cx="321806" cy="216567"/>
          </a:xfrm>
        </p:grpSpPr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633CA87C-5CAD-16B8-3341-AFDB4D4DEA2D}"/>
                </a:ext>
              </a:extLst>
            </p:cNvPr>
            <p:cNvGrpSpPr/>
            <p:nvPr/>
          </p:nvGrpSpPr>
          <p:grpSpPr>
            <a:xfrm>
              <a:off x="5035866" y="4757801"/>
              <a:ext cx="247965" cy="216567"/>
              <a:chOff x="7855858" y="230601"/>
              <a:chExt cx="977900" cy="854076"/>
            </a:xfrm>
            <a:gradFill>
              <a:gsLst>
                <a:gs pos="0">
                  <a:srgbClr val="626262"/>
                </a:gs>
                <a:gs pos="75000">
                  <a:srgbClr val="939393"/>
                </a:gs>
              </a:gsLst>
              <a:lin ang="5400000" scaled="0"/>
            </a:gradFill>
            <a:effectLst>
              <a:outerShdw blurRad="21483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任意形状 162">
                <a:extLst>
                  <a:ext uri="{FF2B5EF4-FFF2-40B4-BE49-F238E27FC236}">
                    <a16:creationId xmlns:a16="http://schemas.microsoft.com/office/drawing/2014/main" id="{B6B3B9F3-F7F3-257C-1867-E58539F4ECE7}"/>
                  </a:ext>
                </a:extLst>
              </p:cNvPr>
              <p:cNvSpPr/>
              <p:nvPr/>
            </p:nvSpPr>
            <p:spPr>
              <a:xfrm>
                <a:off x="7855858" y="230602"/>
                <a:ext cx="488950" cy="854075"/>
              </a:xfrm>
              <a:custGeom>
                <a:avLst/>
                <a:gdLst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8950" h="854075">
                    <a:moveTo>
                      <a:pt x="0" y="854075"/>
                    </a:moveTo>
                    <a:lnTo>
                      <a:pt x="6350" y="739775"/>
                    </a:lnTo>
                    <a:cubicBezTo>
                      <a:pt x="47625" y="698500"/>
                      <a:pt x="168275" y="606425"/>
                      <a:pt x="273050" y="596900"/>
                    </a:cubicBezTo>
                    <a:lnTo>
                      <a:pt x="381000" y="511175"/>
                    </a:lnTo>
                    <a:lnTo>
                      <a:pt x="377825" y="447675"/>
                    </a:lnTo>
                    <a:lnTo>
                      <a:pt x="355600" y="412750"/>
                    </a:lnTo>
                    <a:lnTo>
                      <a:pt x="355600" y="361950"/>
                    </a:lnTo>
                    <a:lnTo>
                      <a:pt x="323850" y="336550"/>
                    </a:lnTo>
                    <a:lnTo>
                      <a:pt x="301625" y="244475"/>
                    </a:lnTo>
                    <a:lnTo>
                      <a:pt x="330200" y="234950"/>
                    </a:lnTo>
                    <a:lnTo>
                      <a:pt x="304800" y="203200"/>
                    </a:lnTo>
                    <a:lnTo>
                      <a:pt x="301625" y="120650"/>
                    </a:lnTo>
                    <a:lnTo>
                      <a:pt x="358775" y="47625"/>
                    </a:lnTo>
                    <a:lnTo>
                      <a:pt x="409575" y="25400"/>
                    </a:lnTo>
                    <a:lnTo>
                      <a:pt x="438150" y="0"/>
                    </a:lnTo>
                    <a:lnTo>
                      <a:pt x="488950" y="0"/>
                    </a:lnTo>
                    <a:lnTo>
                      <a:pt x="488950" y="854075"/>
                    </a:lnTo>
                    <a:lnTo>
                      <a:pt x="0" y="8540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4" name="任意形状 163">
                <a:extLst>
                  <a:ext uri="{FF2B5EF4-FFF2-40B4-BE49-F238E27FC236}">
                    <a16:creationId xmlns:a16="http://schemas.microsoft.com/office/drawing/2014/main" id="{CAE14C0F-5CBD-AB17-B53D-6B439A8E8971}"/>
                  </a:ext>
                </a:extLst>
              </p:cNvPr>
              <p:cNvSpPr/>
              <p:nvPr/>
            </p:nvSpPr>
            <p:spPr>
              <a:xfrm flipH="1">
                <a:off x="8344808" y="230601"/>
                <a:ext cx="488950" cy="854075"/>
              </a:xfrm>
              <a:custGeom>
                <a:avLst/>
                <a:gdLst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8950" h="854075">
                    <a:moveTo>
                      <a:pt x="0" y="854075"/>
                    </a:moveTo>
                    <a:lnTo>
                      <a:pt x="6350" y="739775"/>
                    </a:lnTo>
                    <a:cubicBezTo>
                      <a:pt x="47625" y="698500"/>
                      <a:pt x="168275" y="606425"/>
                      <a:pt x="273050" y="596900"/>
                    </a:cubicBezTo>
                    <a:lnTo>
                      <a:pt x="381000" y="511175"/>
                    </a:lnTo>
                    <a:lnTo>
                      <a:pt x="377825" y="447675"/>
                    </a:lnTo>
                    <a:lnTo>
                      <a:pt x="355600" y="412750"/>
                    </a:lnTo>
                    <a:lnTo>
                      <a:pt x="355600" y="361950"/>
                    </a:lnTo>
                    <a:lnTo>
                      <a:pt x="323850" y="336550"/>
                    </a:lnTo>
                    <a:lnTo>
                      <a:pt x="301625" y="244475"/>
                    </a:lnTo>
                    <a:lnTo>
                      <a:pt x="330200" y="234950"/>
                    </a:lnTo>
                    <a:lnTo>
                      <a:pt x="304800" y="203200"/>
                    </a:lnTo>
                    <a:lnTo>
                      <a:pt x="301625" y="120650"/>
                    </a:lnTo>
                    <a:lnTo>
                      <a:pt x="358775" y="47625"/>
                    </a:lnTo>
                    <a:lnTo>
                      <a:pt x="409575" y="25400"/>
                    </a:lnTo>
                    <a:lnTo>
                      <a:pt x="438150" y="0"/>
                    </a:lnTo>
                    <a:lnTo>
                      <a:pt x="488950" y="0"/>
                    </a:lnTo>
                    <a:lnTo>
                      <a:pt x="488950" y="854075"/>
                    </a:lnTo>
                    <a:lnTo>
                      <a:pt x="0" y="8540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2" name="加号 171">
              <a:extLst>
                <a:ext uri="{FF2B5EF4-FFF2-40B4-BE49-F238E27FC236}">
                  <a16:creationId xmlns:a16="http://schemas.microsoft.com/office/drawing/2014/main" id="{91F05499-81B7-DB3B-2117-7809660AAB21}"/>
                </a:ext>
              </a:extLst>
            </p:cNvPr>
            <p:cNvSpPr/>
            <p:nvPr/>
          </p:nvSpPr>
          <p:spPr>
            <a:xfrm>
              <a:off x="4962025" y="4782181"/>
              <a:ext cx="118116" cy="118116"/>
            </a:xfrm>
            <a:prstGeom prst="mathPlus">
              <a:avLst>
                <a:gd name="adj1" fmla="val 12767"/>
              </a:avLst>
            </a:prstGeom>
            <a:gradFill>
              <a:gsLst>
                <a:gs pos="0">
                  <a:srgbClr val="626262"/>
                </a:gs>
                <a:gs pos="75000">
                  <a:srgbClr val="939393"/>
                </a:gs>
              </a:gsLst>
              <a:lin ang="5400000" scaled="0"/>
            </a:gradFill>
            <a:ln>
              <a:noFill/>
            </a:ln>
            <a:effectLst>
              <a:outerShdw blurRad="23255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177" name="组合 176">
            <a:extLst>
              <a:ext uri="{FF2B5EF4-FFF2-40B4-BE49-F238E27FC236}">
                <a16:creationId xmlns:a16="http://schemas.microsoft.com/office/drawing/2014/main" id="{B4AEA790-69DF-5155-FCB0-25DBC77A30BE}"/>
              </a:ext>
            </a:extLst>
          </p:cNvPr>
          <p:cNvGrpSpPr/>
          <p:nvPr/>
        </p:nvGrpSpPr>
        <p:grpSpPr>
          <a:xfrm>
            <a:off x="6925547" y="4801604"/>
            <a:ext cx="254000" cy="149533"/>
            <a:chOff x="6925547" y="4801604"/>
            <a:chExt cx="254000" cy="149533"/>
          </a:xfrm>
          <a:effectLst>
            <a:outerShdw blurRad="14194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5" name="圆角矩形 174">
              <a:extLst>
                <a:ext uri="{FF2B5EF4-FFF2-40B4-BE49-F238E27FC236}">
                  <a16:creationId xmlns:a16="http://schemas.microsoft.com/office/drawing/2014/main" id="{3FC37619-770A-B69C-CD23-F3BBBC179E6C}"/>
                </a:ext>
              </a:extLst>
            </p:cNvPr>
            <p:cNvSpPr/>
            <p:nvPr/>
          </p:nvSpPr>
          <p:spPr>
            <a:xfrm>
              <a:off x="6925547" y="4801604"/>
              <a:ext cx="254000" cy="149533"/>
            </a:xfrm>
            <a:custGeom>
              <a:avLst/>
              <a:gdLst>
                <a:gd name="connsiteX0" fmla="*/ 0 w 1545311"/>
                <a:gd name="connsiteY0" fmla="*/ 145655 h 873913"/>
                <a:gd name="connsiteX1" fmla="*/ 145655 w 1545311"/>
                <a:gd name="connsiteY1" fmla="*/ 0 h 873913"/>
                <a:gd name="connsiteX2" fmla="*/ 1399656 w 1545311"/>
                <a:gd name="connsiteY2" fmla="*/ 0 h 873913"/>
                <a:gd name="connsiteX3" fmla="*/ 1545311 w 1545311"/>
                <a:gd name="connsiteY3" fmla="*/ 145655 h 873913"/>
                <a:gd name="connsiteX4" fmla="*/ 1545311 w 1545311"/>
                <a:gd name="connsiteY4" fmla="*/ 728258 h 873913"/>
                <a:gd name="connsiteX5" fmla="*/ 1399656 w 1545311"/>
                <a:gd name="connsiteY5" fmla="*/ 873913 h 873913"/>
                <a:gd name="connsiteX6" fmla="*/ 145655 w 1545311"/>
                <a:gd name="connsiteY6" fmla="*/ 873913 h 873913"/>
                <a:gd name="connsiteX7" fmla="*/ 0 w 1545311"/>
                <a:gd name="connsiteY7" fmla="*/ 728258 h 873913"/>
                <a:gd name="connsiteX8" fmla="*/ 0 w 1545311"/>
                <a:gd name="connsiteY8" fmla="*/ 14565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228600 w 1773911"/>
                <a:gd name="connsiteY7" fmla="*/ 7282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  <a:gd name="connsiteX0" fmla="*/ 0 w 1773911"/>
                <a:gd name="connsiteY0" fmla="*/ 380605 h 873913"/>
                <a:gd name="connsiteX1" fmla="*/ 374255 w 1773911"/>
                <a:gd name="connsiteY1" fmla="*/ 0 h 873913"/>
                <a:gd name="connsiteX2" fmla="*/ 1628256 w 1773911"/>
                <a:gd name="connsiteY2" fmla="*/ 0 h 873913"/>
                <a:gd name="connsiteX3" fmla="*/ 1773911 w 1773911"/>
                <a:gd name="connsiteY3" fmla="*/ 145655 h 873913"/>
                <a:gd name="connsiteX4" fmla="*/ 1773911 w 1773911"/>
                <a:gd name="connsiteY4" fmla="*/ 728258 h 873913"/>
                <a:gd name="connsiteX5" fmla="*/ 1628256 w 1773911"/>
                <a:gd name="connsiteY5" fmla="*/ 873913 h 873913"/>
                <a:gd name="connsiteX6" fmla="*/ 374255 w 1773911"/>
                <a:gd name="connsiteY6" fmla="*/ 873913 h 873913"/>
                <a:gd name="connsiteX7" fmla="*/ 3175 w 1773911"/>
                <a:gd name="connsiteY7" fmla="*/ 486958 h 873913"/>
                <a:gd name="connsiteX8" fmla="*/ 0 w 1773911"/>
                <a:gd name="connsiteY8" fmla="*/ 380605 h 8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911" h="873913">
                  <a:moveTo>
                    <a:pt x="0" y="380605"/>
                  </a:moveTo>
                  <a:cubicBezTo>
                    <a:pt x="53975" y="290637"/>
                    <a:pt x="150937" y="190500"/>
                    <a:pt x="374255" y="0"/>
                  </a:cubicBezTo>
                  <a:lnTo>
                    <a:pt x="1628256" y="0"/>
                  </a:lnTo>
                  <a:cubicBezTo>
                    <a:pt x="1708699" y="0"/>
                    <a:pt x="1773911" y="65212"/>
                    <a:pt x="1773911" y="145655"/>
                  </a:cubicBezTo>
                  <a:lnTo>
                    <a:pt x="1773911" y="728258"/>
                  </a:lnTo>
                  <a:cubicBezTo>
                    <a:pt x="1773911" y="808701"/>
                    <a:pt x="1708699" y="873913"/>
                    <a:pt x="1628256" y="873913"/>
                  </a:cubicBezTo>
                  <a:lnTo>
                    <a:pt x="374255" y="873913"/>
                  </a:lnTo>
                  <a:cubicBezTo>
                    <a:pt x="52512" y="556413"/>
                    <a:pt x="73025" y="570576"/>
                    <a:pt x="3175" y="486958"/>
                  </a:cubicBezTo>
                  <a:cubicBezTo>
                    <a:pt x="3175" y="292757"/>
                    <a:pt x="0" y="574806"/>
                    <a:pt x="0" y="380605"/>
                  </a:cubicBezTo>
                  <a:close/>
                </a:path>
              </a:pathLst>
            </a:custGeom>
            <a:gradFill>
              <a:gsLst>
                <a:gs pos="0">
                  <a:srgbClr val="626262"/>
                </a:gs>
                <a:gs pos="75000">
                  <a:srgbClr val="93939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6" name="乘 175">
              <a:extLst>
                <a:ext uri="{FF2B5EF4-FFF2-40B4-BE49-F238E27FC236}">
                  <a16:creationId xmlns:a16="http://schemas.microsoft.com/office/drawing/2014/main" id="{0E037BB4-8F51-E00A-ACCD-DF6FCE89F386}"/>
                </a:ext>
              </a:extLst>
            </p:cNvPr>
            <p:cNvSpPr/>
            <p:nvPr/>
          </p:nvSpPr>
          <p:spPr>
            <a:xfrm>
              <a:off x="7012336" y="4826232"/>
              <a:ext cx="100277" cy="100277"/>
            </a:xfrm>
            <a:prstGeom prst="mathMultiply">
              <a:avLst>
                <a:gd name="adj1" fmla="val 10855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8" name="文本框 177">
            <a:extLst>
              <a:ext uri="{FF2B5EF4-FFF2-40B4-BE49-F238E27FC236}">
                <a16:creationId xmlns:a16="http://schemas.microsoft.com/office/drawing/2014/main" id="{1993421F-6AF3-DCE3-BD74-4BAFA9EF8E59}"/>
              </a:ext>
            </a:extLst>
          </p:cNvPr>
          <p:cNvSpPr txBox="1"/>
          <p:nvPr/>
        </p:nvSpPr>
        <p:spPr>
          <a:xfrm>
            <a:off x="4619672" y="5473090"/>
            <a:ext cx="5165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个人收藏</a:t>
            </a:r>
          </a:p>
        </p:txBody>
      </p:sp>
      <p:pic>
        <p:nvPicPr>
          <p:cNvPr id="184" name="图片 183" descr="电子设备&#10;&#10;描述已自动生成">
            <a:extLst>
              <a:ext uri="{FF2B5EF4-FFF2-40B4-BE49-F238E27FC236}">
                <a16:creationId xmlns:a16="http://schemas.microsoft.com/office/drawing/2014/main" id="{1188238F-FD45-1A41-8990-63B7C1E066F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sp>
        <p:nvSpPr>
          <p:cNvPr id="185" name="文本框 184">
            <a:extLst>
              <a:ext uri="{FF2B5EF4-FFF2-40B4-BE49-F238E27FC236}">
                <a16:creationId xmlns:a16="http://schemas.microsoft.com/office/drawing/2014/main" id="{887D3D63-F072-1B12-989D-0A87CBBBD09F}"/>
              </a:ext>
            </a:extLst>
          </p:cNvPr>
          <p:cNvSpPr txBox="1"/>
          <p:nvPr/>
        </p:nvSpPr>
        <p:spPr>
          <a:xfrm>
            <a:off x="5252124" y="5475273"/>
            <a:ext cx="5165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历史记录</a:t>
            </a: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62A549B3-40CF-4230-1BC7-A776403AB6E3}"/>
              </a:ext>
            </a:extLst>
          </p:cNvPr>
          <p:cNvSpPr txBox="1"/>
          <p:nvPr/>
        </p:nvSpPr>
        <p:spPr>
          <a:xfrm>
            <a:off x="5844113" y="5472576"/>
            <a:ext cx="5165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联系人</a:t>
            </a: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CC553132-B955-262F-8BC9-0F20378698EB}"/>
              </a:ext>
            </a:extLst>
          </p:cNvPr>
          <p:cNvSpPr txBox="1"/>
          <p:nvPr/>
        </p:nvSpPr>
        <p:spPr>
          <a:xfrm>
            <a:off x="6456910" y="5467531"/>
            <a:ext cx="5165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拨号键盘</a:t>
            </a: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D08084ED-B3E7-ECE7-E4FE-A9B2EEF24AF5}"/>
              </a:ext>
            </a:extLst>
          </p:cNvPr>
          <p:cNvSpPr txBox="1"/>
          <p:nvPr/>
        </p:nvSpPr>
        <p:spPr>
          <a:xfrm>
            <a:off x="7017031" y="5472576"/>
            <a:ext cx="5165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" dirty="0">
                <a:solidFill>
                  <a:srgbClr val="939393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语音留言</a:t>
            </a:r>
          </a:p>
        </p:txBody>
      </p:sp>
      <p:sp>
        <p:nvSpPr>
          <p:cNvPr id="7" name="圆角矩形 6">
            <a:hlinkClick r:id="rId17" action="ppaction://hlinksldjump"/>
            <a:extLst>
              <a:ext uri="{FF2B5EF4-FFF2-40B4-BE49-F238E27FC236}">
                <a16:creationId xmlns:a16="http://schemas.microsoft.com/office/drawing/2014/main" id="{942EBBE2-1EE9-1BE1-F284-562BD775B940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374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gradFill>
            <a:gsLst>
              <a:gs pos="0">
                <a:srgbClr val="4F6A8B"/>
              </a:gs>
              <a:gs pos="94000">
                <a:srgbClr val="3F5C80"/>
              </a:gs>
            </a:gsLst>
            <a:lin ang="5400000" scaled="0"/>
          </a:gra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0548B7A-32B4-5E0C-A108-D9720BB6BF25}"/>
              </a:ext>
            </a:extLst>
          </p:cNvPr>
          <p:cNvSpPr/>
          <p:nvPr/>
        </p:nvSpPr>
        <p:spPr>
          <a:xfrm>
            <a:off x="4645705" y="1898649"/>
            <a:ext cx="2941383" cy="3700559"/>
          </a:xfrm>
          <a:prstGeom prst="rect">
            <a:avLst/>
          </a:prstGeom>
          <a:solidFill>
            <a:srgbClr val="D4DAE3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C70DCF-6319-C436-0747-7528D0EC6AD0}"/>
              </a:ext>
            </a:extLst>
          </p:cNvPr>
          <p:cNvSpPr/>
          <p:nvPr/>
        </p:nvSpPr>
        <p:spPr>
          <a:xfrm>
            <a:off x="4645705" y="1445576"/>
            <a:ext cx="2941383" cy="453074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欢迎使用“邮件”</a:t>
            </a:r>
          </a:p>
        </p:txBody>
      </p:sp>
      <p:sp>
        <p:nvSpPr>
          <p:cNvPr id="55" name="椭圆 54">
            <a:hlinkClick r:id="rId15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992CB4-4C34-F2AA-D455-04A142ED8CB8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7" name="圆角矩形 56">
            <a:extLst>
              <a:ext uri="{FF2B5EF4-FFF2-40B4-BE49-F238E27FC236}">
                <a16:creationId xmlns:a16="http://schemas.microsoft.com/office/drawing/2014/main" id="{D3017AC0-50D0-1BB7-2EE4-FD63AD47B6C4}"/>
              </a:ext>
            </a:extLst>
          </p:cNvPr>
          <p:cNvSpPr/>
          <p:nvPr/>
        </p:nvSpPr>
        <p:spPr>
          <a:xfrm>
            <a:off x="4735094" y="1999971"/>
            <a:ext cx="2740441" cy="3599237"/>
          </a:xfrm>
          <a:prstGeom prst="roundRect">
            <a:avLst>
              <a:gd name="adj" fmla="val 30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DBA35649-93FD-AD08-ECA8-E04DC194784B}"/>
              </a:ext>
            </a:extLst>
          </p:cNvPr>
          <p:cNvSpPr/>
          <p:nvPr/>
        </p:nvSpPr>
        <p:spPr>
          <a:xfrm>
            <a:off x="4732777" y="5277997"/>
            <a:ext cx="2740441" cy="3212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56" name="表格 56">
            <a:extLst>
              <a:ext uri="{FF2B5EF4-FFF2-40B4-BE49-F238E27FC236}">
                <a16:creationId xmlns:a16="http://schemas.microsoft.com/office/drawing/2014/main" id="{B9AD989A-6564-5467-7119-AF63679D2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337247"/>
              </p:ext>
            </p:extLst>
          </p:nvPr>
        </p:nvGraphicFramePr>
        <p:xfrm>
          <a:off x="4732777" y="1996367"/>
          <a:ext cx="2740441" cy="3508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441">
                  <a:extLst>
                    <a:ext uri="{9D8B030D-6E8A-4147-A177-3AD203B41FA5}">
                      <a16:colId xmlns:a16="http://schemas.microsoft.com/office/drawing/2014/main" val="1099459291"/>
                    </a:ext>
                  </a:extLst>
                </a:gridCol>
              </a:tblGrid>
              <a:tr h="58467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270633"/>
                  </a:ext>
                </a:extLst>
              </a:tr>
              <a:tr h="58467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660763"/>
                  </a:ext>
                </a:extLst>
              </a:tr>
              <a:tr h="58467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526106"/>
                  </a:ext>
                </a:extLst>
              </a:tr>
              <a:tr h="58467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623267"/>
                  </a:ext>
                </a:extLst>
              </a:tr>
              <a:tr h="58467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75744"/>
                  </a:ext>
                </a:extLst>
              </a:tr>
              <a:tr h="58467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426407"/>
                  </a:ext>
                </a:extLst>
              </a:tr>
            </a:tbl>
          </a:graphicData>
        </a:graphic>
      </p:graphicFrame>
      <p:pic>
        <p:nvPicPr>
          <p:cNvPr id="61" name="图片 60">
            <a:extLst>
              <a:ext uri="{FF2B5EF4-FFF2-40B4-BE49-F238E27FC236}">
                <a16:creationId xmlns:a16="http://schemas.microsoft.com/office/drawing/2014/main" id="{14F19FE0-6506-4382-FF91-8CF8F02DAA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85577" r="13152" b="2914"/>
          <a:stretch/>
        </p:blipFill>
        <p:spPr>
          <a:xfrm>
            <a:off x="5206518" y="5003497"/>
            <a:ext cx="1778953" cy="419958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59C8D348-5F7A-EF78-C0D1-F9C95E539C3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71832" r="13152" b="16809"/>
          <a:stretch/>
        </p:blipFill>
        <p:spPr>
          <a:xfrm>
            <a:off x="5206518" y="4441378"/>
            <a:ext cx="1778953" cy="41449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C6A64FFF-3661-E549-0740-CAA34E279D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57797" r="13152" b="30844"/>
          <a:stretch/>
        </p:blipFill>
        <p:spPr>
          <a:xfrm>
            <a:off x="5206518" y="3832525"/>
            <a:ext cx="1778953" cy="41449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E9AE53DD-C6C9-CA5B-198C-44035D5B6DC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44676" r="13152" b="43966"/>
          <a:stretch/>
        </p:blipFill>
        <p:spPr>
          <a:xfrm>
            <a:off x="5206519" y="3262620"/>
            <a:ext cx="1778953" cy="414490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56310AEA-67AC-1DC8-704D-55E6ABB345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30626" r="13152" b="58015"/>
          <a:stretch/>
        </p:blipFill>
        <p:spPr>
          <a:xfrm>
            <a:off x="5222399" y="2661553"/>
            <a:ext cx="1778953" cy="41449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9CC789-F027-075F-C007-FDFDEEAEF6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21" t="16924" r="13152" b="71717"/>
          <a:stretch/>
        </p:blipFill>
        <p:spPr>
          <a:xfrm>
            <a:off x="5206520" y="2091648"/>
            <a:ext cx="1778953" cy="414490"/>
          </a:xfrm>
          <a:prstGeom prst="rect">
            <a:avLst/>
          </a:prstGeom>
        </p:spPr>
      </p:pic>
      <p:sp>
        <p:nvSpPr>
          <p:cNvPr id="53" name="圆角矩形 52">
            <a:hlinkClick r:id="rId18" action="ppaction://hlinksldjump"/>
            <a:extLst>
              <a:ext uri="{FF2B5EF4-FFF2-40B4-BE49-F238E27FC236}">
                <a16:creationId xmlns:a16="http://schemas.microsoft.com/office/drawing/2014/main" id="{E6531127-3CA5-53FA-F2A2-3D7DC59ABACA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39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hlinkClick r:id="" action="ppaction://noaction"/>
            <a:extLst>
              <a:ext uri="{FF2B5EF4-FFF2-40B4-BE49-F238E27FC236}">
                <a16:creationId xmlns:a16="http://schemas.microsoft.com/office/drawing/2014/main" id="{1F043B25-A188-0A27-91FE-6FA51C677026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35EA5B-BF6D-564F-3F29-F4A353DC5AA3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61A87F01-6663-0894-BB12-D46440EBF72F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noaction"/>
            <a:extLst>
              <a:ext uri="{FF2B5EF4-FFF2-40B4-BE49-F238E27FC236}">
                <a16:creationId xmlns:a16="http://schemas.microsoft.com/office/drawing/2014/main" id="{40501B9A-04EE-1C43-6A6E-C6B3CE7CD56B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3ECBAF-C115-BDDA-7CD0-935AFA473977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32F660-8581-695D-8475-9A61853F01B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E52657-59A3-F383-67D2-930D05B88B79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71BD20-5E3E-A950-02F3-46FBB01B1F88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hlinkClick r:id="" action="ppaction://noaction"/>
            <a:extLst>
              <a:ext uri="{FF2B5EF4-FFF2-40B4-BE49-F238E27FC236}">
                <a16:creationId xmlns:a16="http://schemas.microsoft.com/office/drawing/2014/main" id="{7EF584DE-E4EF-73CA-30E4-9B338E4D21E0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C74D4360-3ED3-BE98-9829-E1858E24048B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0D65585D-8A4B-FE94-9DBF-7222770FE8DA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3747E17-CC1D-62A1-1001-7E6C1827AC44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023416-BD1B-57A0-C1AE-58CB0EEE1310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8B6549-3406-BB6D-6C84-777FF3A51F73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39" name="圆角矩形 38">
            <a:hlinkClick r:id="" action="ppaction://noaction"/>
            <a:extLst>
              <a:ext uri="{FF2B5EF4-FFF2-40B4-BE49-F238E27FC236}">
                <a16:creationId xmlns:a16="http://schemas.microsoft.com/office/drawing/2014/main" id="{DAE62949-DFE1-E2A8-1DAA-BF37F02D624E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1FD8584A-6927-011A-E7DE-298FDEB5B92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092C9EA9-8AFA-EDDE-92FA-CB7B320000DB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404CD6D4-7469-CEB1-90A4-AB2C1C65267A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220B23AC-95AD-7888-5FB8-F113418CAF6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884655AA-DCA6-7FCA-BF8D-4633E7C8205D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14242E-256E-6FDA-566A-C690B3D4870F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78C9662-C43E-6822-5D41-6D323E3D02D8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222239-54D6-D903-EE5F-DF660689292F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49EE9D-FA2C-286D-0FA0-93DEFE46698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E4C427B-7D76-EB89-0B93-C9675157A8CC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2F5C12-A970-2F49-C370-DA852ED2E2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325327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27292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876967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5685145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5865877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59868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591136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601268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748ED42-4906-3E87-B0EC-9A9D1B3DC2B1}"/>
              </a:ext>
            </a:extLst>
          </p:cNvPr>
          <p:cNvSpPr/>
          <p:nvPr/>
        </p:nvSpPr>
        <p:spPr>
          <a:xfrm>
            <a:off x="4652680" y="628076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B4E9F75C-27A5-96AA-1D3C-D486134D0144}"/>
              </a:ext>
            </a:extLst>
          </p:cNvPr>
          <p:cNvSpPr/>
          <p:nvPr/>
        </p:nvSpPr>
        <p:spPr>
          <a:xfrm>
            <a:off x="4652678" y="577048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23185AA9-16FC-0CA4-CD65-D70ECB1043A2}"/>
              </a:ext>
            </a:extLst>
          </p:cNvPr>
          <p:cNvSpPr/>
          <p:nvPr/>
        </p:nvSpPr>
        <p:spPr>
          <a:xfrm>
            <a:off x="0" y="0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F7991B7D-BFDC-01CD-2387-5A8B177A5E1C}"/>
              </a:ext>
            </a:extLst>
          </p:cNvPr>
          <p:cNvSpPr/>
          <p:nvPr/>
        </p:nvSpPr>
        <p:spPr>
          <a:xfrm>
            <a:off x="7601364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gradFill>
            <a:gsLst>
              <a:gs pos="0">
                <a:srgbClr val="4F6A8B"/>
              </a:gs>
              <a:gs pos="94000">
                <a:srgbClr val="3F5C80"/>
              </a:gs>
            </a:gsLst>
            <a:lin ang="5400000" scaled="0"/>
          </a:gra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0548B7A-32B4-5E0C-A108-D9720BB6BF25}"/>
              </a:ext>
            </a:extLst>
          </p:cNvPr>
          <p:cNvSpPr/>
          <p:nvPr/>
        </p:nvSpPr>
        <p:spPr>
          <a:xfrm>
            <a:off x="4645705" y="1898649"/>
            <a:ext cx="2941383" cy="3700559"/>
          </a:xfrm>
          <a:prstGeom prst="rect">
            <a:avLst/>
          </a:prstGeom>
          <a:solidFill>
            <a:srgbClr val="D4DAE3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C70DCF-6319-C436-0747-7528D0EC6AD0}"/>
              </a:ext>
            </a:extLst>
          </p:cNvPr>
          <p:cNvSpPr/>
          <p:nvPr/>
        </p:nvSpPr>
        <p:spPr>
          <a:xfrm>
            <a:off x="4645705" y="1445576"/>
            <a:ext cx="2941383" cy="628948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zh-CN" altLang="en-US" sz="8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无标题</a:t>
            </a:r>
          </a:p>
        </p:txBody>
      </p:sp>
      <p:sp>
        <p:nvSpPr>
          <p:cNvPr id="55" name="椭圆 54">
            <a:hlinkClick r:id="rId15" action="ppaction://hlinksldjump"/>
            <a:extLst>
              <a:ext uri="{FF2B5EF4-FFF2-40B4-BE49-F238E27FC236}">
                <a16:creationId xmlns:a16="http://schemas.microsoft.com/office/drawing/2014/main" id="{5CAB446F-2551-66D3-D25F-582DDFFF2945}"/>
              </a:ext>
            </a:extLst>
          </p:cNvPr>
          <p:cNvSpPr/>
          <p:nvPr/>
        </p:nvSpPr>
        <p:spPr>
          <a:xfrm>
            <a:off x="5774760" y="5868463"/>
            <a:ext cx="680049" cy="6800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992CB4-4C34-F2AA-D455-04A142ED8CB8}"/>
              </a:ext>
            </a:extLst>
          </p:cNvPr>
          <p:cNvSpPr txBox="1"/>
          <p:nvPr/>
        </p:nvSpPr>
        <p:spPr>
          <a:xfrm>
            <a:off x="5854586" y="1198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0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1200" dirty="0">
              <a:ln w="6350">
                <a:noFill/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C81A0260-86A4-BA9F-602D-11DF25E6AC8F}"/>
              </a:ext>
            </a:extLst>
          </p:cNvPr>
          <p:cNvSpPr/>
          <p:nvPr/>
        </p:nvSpPr>
        <p:spPr>
          <a:xfrm>
            <a:off x="4699645" y="1646089"/>
            <a:ext cx="1802380" cy="361212"/>
          </a:xfrm>
          <a:prstGeom prst="roundRect">
            <a:avLst/>
          </a:prstGeom>
          <a:solidFill>
            <a:schemeClr val="bg1"/>
          </a:solidFill>
          <a:ln>
            <a:solidFill>
              <a:srgbClr val="5771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前往此地址</a:t>
            </a:r>
            <a:r>
              <a:rPr kumimoji="1" lang="zh-CN" altLang="en-US" sz="14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 </a:t>
            </a: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23A06542-94AA-AAD8-E872-63F840C79B73}"/>
              </a:ext>
            </a:extLst>
          </p:cNvPr>
          <p:cNvSpPr/>
          <p:nvPr/>
        </p:nvSpPr>
        <p:spPr>
          <a:xfrm>
            <a:off x="6557153" y="1643975"/>
            <a:ext cx="953210" cy="3612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5771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 搜索</a:t>
            </a:r>
            <a:r>
              <a:rPr kumimoji="1" lang="zh-CN" altLang="en-US" sz="2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（不是</a:t>
            </a:r>
            <a:r>
              <a:rPr kumimoji="1" lang="en-US" altLang="zh-CN" sz="2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Google</a:t>
            </a:r>
            <a:r>
              <a:rPr kumimoji="1" lang="zh-CN" altLang="en-US" sz="2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）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D8ADDAB-6541-87D1-D767-84814B698BAA}"/>
              </a:ext>
            </a:extLst>
          </p:cNvPr>
          <p:cNvSpPr/>
          <p:nvPr/>
        </p:nvSpPr>
        <p:spPr>
          <a:xfrm>
            <a:off x="4645705" y="5148699"/>
            <a:ext cx="2941383" cy="453074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0" name="三角形 59">
            <a:extLst>
              <a:ext uri="{FF2B5EF4-FFF2-40B4-BE49-F238E27FC236}">
                <a16:creationId xmlns:a16="http://schemas.microsoft.com/office/drawing/2014/main" id="{D349A358-4361-756B-6F14-D2D13AFAF69A}"/>
              </a:ext>
            </a:extLst>
          </p:cNvPr>
          <p:cNvSpPr/>
          <p:nvPr/>
        </p:nvSpPr>
        <p:spPr>
          <a:xfrm rot="16200000">
            <a:off x="4819880" y="5322058"/>
            <a:ext cx="160000" cy="129366"/>
          </a:xfrm>
          <a:prstGeom prst="triangle">
            <a:avLst/>
          </a:prstGeom>
          <a:solidFill>
            <a:srgbClr val="A7B7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15161BC-82B3-33A6-196E-94B98EAD79B5}"/>
              </a:ext>
            </a:extLst>
          </p:cNvPr>
          <p:cNvGrpSpPr/>
          <p:nvPr/>
        </p:nvGrpSpPr>
        <p:grpSpPr>
          <a:xfrm>
            <a:off x="6023220" y="5264887"/>
            <a:ext cx="332771" cy="218252"/>
            <a:chOff x="6023220" y="5264887"/>
            <a:chExt cx="332771" cy="218252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1295F7E-3983-A045-0D32-025C19D9A51D}"/>
                </a:ext>
              </a:extLst>
            </p:cNvPr>
            <p:cNvSpPr/>
            <p:nvPr/>
          </p:nvSpPr>
          <p:spPr>
            <a:xfrm>
              <a:off x="6023220" y="5339416"/>
              <a:ext cx="163596" cy="104519"/>
            </a:xfrm>
            <a:prstGeom prst="rect">
              <a:avLst/>
            </a:prstGeom>
            <a:noFill/>
            <a:ln w="38100">
              <a:solidFill>
                <a:srgbClr val="A7B7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环形箭头 67">
              <a:extLst>
                <a:ext uri="{FF2B5EF4-FFF2-40B4-BE49-F238E27FC236}">
                  <a16:creationId xmlns:a16="http://schemas.microsoft.com/office/drawing/2014/main" id="{23BC9360-9E06-AA26-95F5-20BB5D88C802}"/>
                </a:ext>
              </a:extLst>
            </p:cNvPr>
            <p:cNvSpPr/>
            <p:nvPr/>
          </p:nvSpPr>
          <p:spPr>
            <a:xfrm rot="18750912">
              <a:off x="6118672" y="5245819"/>
              <a:ext cx="218252" cy="25638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330641"/>
                <a:gd name="adj5" fmla="val 20283"/>
              </a:avLst>
            </a:prstGeom>
            <a:solidFill>
              <a:srgbClr val="A7B7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9" name="三角形 68">
            <a:extLst>
              <a:ext uri="{FF2B5EF4-FFF2-40B4-BE49-F238E27FC236}">
                <a16:creationId xmlns:a16="http://schemas.microsoft.com/office/drawing/2014/main" id="{F95284A0-C83C-6CCA-00CA-FB3931EC0D22}"/>
              </a:ext>
            </a:extLst>
          </p:cNvPr>
          <p:cNvSpPr/>
          <p:nvPr/>
        </p:nvSpPr>
        <p:spPr>
          <a:xfrm rot="5400000">
            <a:off x="5419535" y="5320832"/>
            <a:ext cx="160000" cy="129366"/>
          </a:xfrm>
          <a:prstGeom prst="triangle">
            <a:avLst/>
          </a:prstGeom>
          <a:solidFill>
            <a:srgbClr val="A7B7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374E9E0-E14B-E2C8-FB36-F90E5F940103}"/>
              </a:ext>
            </a:extLst>
          </p:cNvPr>
          <p:cNvGrpSpPr/>
          <p:nvPr/>
        </p:nvGrpSpPr>
        <p:grpSpPr>
          <a:xfrm>
            <a:off x="7253700" y="5337890"/>
            <a:ext cx="123234" cy="123656"/>
            <a:chOff x="7253700" y="5337890"/>
            <a:chExt cx="123234" cy="123656"/>
          </a:xfrm>
        </p:grpSpPr>
        <p:sp>
          <p:nvSpPr>
            <p:cNvPr id="73" name="圆角矩形 72">
              <a:extLst>
                <a:ext uri="{FF2B5EF4-FFF2-40B4-BE49-F238E27FC236}">
                  <a16:creationId xmlns:a16="http://schemas.microsoft.com/office/drawing/2014/main" id="{6B1013E0-5067-B942-85B3-5844249B9C2D}"/>
                </a:ext>
              </a:extLst>
            </p:cNvPr>
            <p:cNvSpPr/>
            <p:nvPr/>
          </p:nvSpPr>
          <p:spPr>
            <a:xfrm>
              <a:off x="7253700" y="5337890"/>
              <a:ext cx="90993" cy="9525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500" dirty="0">
                <a:solidFill>
                  <a:srgbClr val="A7B7CB"/>
                </a:solidFill>
                <a:latin typeface="Helvetica" pitchFamily="2" charset="0"/>
              </a:endParaRPr>
            </a:p>
          </p:txBody>
        </p:sp>
        <p:sp>
          <p:nvSpPr>
            <p:cNvPr id="72" name="圆角矩形 71">
              <a:extLst>
                <a:ext uri="{FF2B5EF4-FFF2-40B4-BE49-F238E27FC236}">
                  <a16:creationId xmlns:a16="http://schemas.microsoft.com/office/drawing/2014/main" id="{E4A5D479-8ED6-154B-AC68-BA0D7BCB88BD}"/>
                </a:ext>
              </a:extLst>
            </p:cNvPr>
            <p:cNvSpPr/>
            <p:nvPr/>
          </p:nvSpPr>
          <p:spPr>
            <a:xfrm>
              <a:off x="7285941" y="5366296"/>
              <a:ext cx="90993" cy="952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500" dirty="0">
                  <a:solidFill>
                    <a:srgbClr val="A7B7CB"/>
                  </a:solidFill>
                  <a:latin typeface="Helvetica" pitchFamily="2" charset="0"/>
                </a:rPr>
                <a:t>1</a:t>
              </a:r>
              <a:endParaRPr kumimoji="1" lang="zh-CN" altLang="en-US" sz="500" dirty="0">
                <a:solidFill>
                  <a:srgbClr val="A7B7CB"/>
                </a:solidFill>
                <a:latin typeface="Helvetica" pitchFamily="2" charset="0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AA87101-5895-5692-43A5-F58C6D7A1EA9}"/>
              </a:ext>
            </a:extLst>
          </p:cNvPr>
          <p:cNvGrpSpPr/>
          <p:nvPr/>
        </p:nvGrpSpPr>
        <p:grpSpPr>
          <a:xfrm>
            <a:off x="6655118" y="5336700"/>
            <a:ext cx="185869" cy="114748"/>
            <a:chOff x="6597702" y="5354558"/>
            <a:chExt cx="185869" cy="114748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24CB6919-4F9C-3D97-84D3-3D937E56BE9B}"/>
                </a:ext>
              </a:extLst>
            </p:cNvPr>
            <p:cNvSpPr/>
            <p:nvPr/>
          </p:nvSpPr>
          <p:spPr>
            <a:xfrm>
              <a:off x="6597702" y="5354558"/>
              <a:ext cx="90819" cy="112183"/>
            </a:xfrm>
            <a:custGeom>
              <a:avLst/>
              <a:gdLst>
                <a:gd name="connsiteX0" fmla="*/ 0 w 492128"/>
                <a:gd name="connsiteY0" fmla="*/ 0 h 554312"/>
                <a:gd name="connsiteX1" fmla="*/ 492128 w 492128"/>
                <a:gd name="connsiteY1" fmla="*/ 0 h 554312"/>
                <a:gd name="connsiteX2" fmla="*/ 492128 w 492128"/>
                <a:gd name="connsiteY2" fmla="*/ 554312 h 554312"/>
                <a:gd name="connsiteX3" fmla="*/ 0 w 492128"/>
                <a:gd name="connsiteY3" fmla="*/ 554312 h 554312"/>
                <a:gd name="connsiteX4" fmla="*/ 0 w 492128"/>
                <a:gd name="connsiteY4" fmla="*/ 0 h 554312"/>
                <a:gd name="connsiteX0" fmla="*/ 0 w 492128"/>
                <a:gd name="connsiteY0" fmla="*/ 23988 h 578300"/>
                <a:gd name="connsiteX1" fmla="*/ 492128 w 492128"/>
                <a:gd name="connsiteY1" fmla="*/ 23988 h 578300"/>
                <a:gd name="connsiteX2" fmla="*/ 492128 w 492128"/>
                <a:gd name="connsiteY2" fmla="*/ 578300 h 578300"/>
                <a:gd name="connsiteX3" fmla="*/ 0 w 492128"/>
                <a:gd name="connsiteY3" fmla="*/ 578300 h 578300"/>
                <a:gd name="connsiteX4" fmla="*/ 0 w 492128"/>
                <a:gd name="connsiteY4" fmla="*/ 23988 h 578300"/>
                <a:gd name="connsiteX0" fmla="*/ 0 w 492128"/>
                <a:gd name="connsiteY0" fmla="*/ 46623 h 600935"/>
                <a:gd name="connsiteX1" fmla="*/ 492128 w 492128"/>
                <a:gd name="connsiteY1" fmla="*/ 46623 h 600935"/>
                <a:gd name="connsiteX2" fmla="*/ 492128 w 492128"/>
                <a:gd name="connsiteY2" fmla="*/ 600935 h 600935"/>
                <a:gd name="connsiteX3" fmla="*/ 0 w 492128"/>
                <a:gd name="connsiteY3" fmla="*/ 600935 h 600935"/>
                <a:gd name="connsiteX4" fmla="*/ 0 w 492128"/>
                <a:gd name="connsiteY4" fmla="*/ 46623 h 600935"/>
                <a:gd name="connsiteX0" fmla="*/ 0 w 492128"/>
                <a:gd name="connsiteY0" fmla="*/ 53584 h 607896"/>
                <a:gd name="connsiteX1" fmla="*/ 492128 w 492128"/>
                <a:gd name="connsiteY1" fmla="*/ 53584 h 607896"/>
                <a:gd name="connsiteX2" fmla="*/ 492128 w 492128"/>
                <a:gd name="connsiteY2" fmla="*/ 607896 h 607896"/>
                <a:gd name="connsiteX3" fmla="*/ 0 w 492128"/>
                <a:gd name="connsiteY3" fmla="*/ 607896 h 607896"/>
                <a:gd name="connsiteX4" fmla="*/ 0 w 492128"/>
                <a:gd name="connsiteY4" fmla="*/ 53584 h 607896"/>
                <a:gd name="connsiteX0" fmla="*/ 0 w 492128"/>
                <a:gd name="connsiteY0" fmla="*/ 53584 h 607896"/>
                <a:gd name="connsiteX1" fmla="*/ 492128 w 492128"/>
                <a:gd name="connsiteY1" fmla="*/ 53584 h 607896"/>
                <a:gd name="connsiteX2" fmla="*/ 492128 w 492128"/>
                <a:gd name="connsiteY2" fmla="*/ 607896 h 607896"/>
                <a:gd name="connsiteX3" fmla="*/ 0 w 492128"/>
                <a:gd name="connsiteY3" fmla="*/ 607896 h 607896"/>
                <a:gd name="connsiteX4" fmla="*/ 0 w 492128"/>
                <a:gd name="connsiteY4" fmla="*/ 53584 h 607896"/>
                <a:gd name="connsiteX0" fmla="*/ 0 w 492128"/>
                <a:gd name="connsiteY0" fmla="*/ 53584 h 607896"/>
                <a:gd name="connsiteX1" fmla="*/ 492128 w 492128"/>
                <a:gd name="connsiteY1" fmla="*/ 53584 h 607896"/>
                <a:gd name="connsiteX2" fmla="*/ 492128 w 492128"/>
                <a:gd name="connsiteY2" fmla="*/ 607896 h 607896"/>
                <a:gd name="connsiteX3" fmla="*/ 0 w 492128"/>
                <a:gd name="connsiteY3" fmla="*/ 607896 h 607896"/>
                <a:gd name="connsiteX4" fmla="*/ 0 w 492128"/>
                <a:gd name="connsiteY4" fmla="*/ 53584 h 6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28" h="607896">
                  <a:moveTo>
                    <a:pt x="0" y="53584"/>
                  </a:moveTo>
                  <a:cubicBezTo>
                    <a:pt x="214843" y="-16266"/>
                    <a:pt x="267760" y="-19441"/>
                    <a:pt x="492128" y="53584"/>
                  </a:cubicBezTo>
                  <a:lnTo>
                    <a:pt x="492128" y="607896"/>
                  </a:lnTo>
                  <a:cubicBezTo>
                    <a:pt x="264585" y="534871"/>
                    <a:pt x="221193" y="534871"/>
                    <a:pt x="0" y="607896"/>
                  </a:cubicBezTo>
                  <a:lnTo>
                    <a:pt x="0" y="53584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6" name="矩形 69">
              <a:extLst>
                <a:ext uri="{FF2B5EF4-FFF2-40B4-BE49-F238E27FC236}">
                  <a16:creationId xmlns:a16="http://schemas.microsoft.com/office/drawing/2014/main" id="{C2F13EA6-A786-12B1-7AAE-10DF02E46D59}"/>
                </a:ext>
              </a:extLst>
            </p:cNvPr>
            <p:cNvSpPr/>
            <p:nvPr/>
          </p:nvSpPr>
          <p:spPr>
            <a:xfrm>
              <a:off x="6692752" y="5357123"/>
              <a:ext cx="90819" cy="112183"/>
            </a:xfrm>
            <a:custGeom>
              <a:avLst/>
              <a:gdLst>
                <a:gd name="connsiteX0" fmla="*/ 0 w 492128"/>
                <a:gd name="connsiteY0" fmla="*/ 0 h 554312"/>
                <a:gd name="connsiteX1" fmla="*/ 492128 w 492128"/>
                <a:gd name="connsiteY1" fmla="*/ 0 h 554312"/>
                <a:gd name="connsiteX2" fmla="*/ 492128 w 492128"/>
                <a:gd name="connsiteY2" fmla="*/ 554312 h 554312"/>
                <a:gd name="connsiteX3" fmla="*/ 0 w 492128"/>
                <a:gd name="connsiteY3" fmla="*/ 554312 h 554312"/>
                <a:gd name="connsiteX4" fmla="*/ 0 w 492128"/>
                <a:gd name="connsiteY4" fmla="*/ 0 h 554312"/>
                <a:gd name="connsiteX0" fmla="*/ 0 w 492128"/>
                <a:gd name="connsiteY0" fmla="*/ 23988 h 578300"/>
                <a:gd name="connsiteX1" fmla="*/ 492128 w 492128"/>
                <a:gd name="connsiteY1" fmla="*/ 23988 h 578300"/>
                <a:gd name="connsiteX2" fmla="*/ 492128 w 492128"/>
                <a:gd name="connsiteY2" fmla="*/ 578300 h 578300"/>
                <a:gd name="connsiteX3" fmla="*/ 0 w 492128"/>
                <a:gd name="connsiteY3" fmla="*/ 578300 h 578300"/>
                <a:gd name="connsiteX4" fmla="*/ 0 w 492128"/>
                <a:gd name="connsiteY4" fmla="*/ 23988 h 578300"/>
                <a:gd name="connsiteX0" fmla="*/ 0 w 492128"/>
                <a:gd name="connsiteY0" fmla="*/ 46623 h 600935"/>
                <a:gd name="connsiteX1" fmla="*/ 492128 w 492128"/>
                <a:gd name="connsiteY1" fmla="*/ 46623 h 600935"/>
                <a:gd name="connsiteX2" fmla="*/ 492128 w 492128"/>
                <a:gd name="connsiteY2" fmla="*/ 600935 h 600935"/>
                <a:gd name="connsiteX3" fmla="*/ 0 w 492128"/>
                <a:gd name="connsiteY3" fmla="*/ 600935 h 600935"/>
                <a:gd name="connsiteX4" fmla="*/ 0 w 492128"/>
                <a:gd name="connsiteY4" fmla="*/ 46623 h 600935"/>
                <a:gd name="connsiteX0" fmla="*/ 0 w 492128"/>
                <a:gd name="connsiteY0" fmla="*/ 53584 h 607896"/>
                <a:gd name="connsiteX1" fmla="*/ 492128 w 492128"/>
                <a:gd name="connsiteY1" fmla="*/ 53584 h 607896"/>
                <a:gd name="connsiteX2" fmla="*/ 492128 w 492128"/>
                <a:gd name="connsiteY2" fmla="*/ 607896 h 607896"/>
                <a:gd name="connsiteX3" fmla="*/ 0 w 492128"/>
                <a:gd name="connsiteY3" fmla="*/ 607896 h 607896"/>
                <a:gd name="connsiteX4" fmla="*/ 0 w 492128"/>
                <a:gd name="connsiteY4" fmla="*/ 53584 h 607896"/>
                <a:gd name="connsiteX0" fmla="*/ 0 w 492128"/>
                <a:gd name="connsiteY0" fmla="*/ 53584 h 607896"/>
                <a:gd name="connsiteX1" fmla="*/ 492128 w 492128"/>
                <a:gd name="connsiteY1" fmla="*/ 53584 h 607896"/>
                <a:gd name="connsiteX2" fmla="*/ 492128 w 492128"/>
                <a:gd name="connsiteY2" fmla="*/ 607896 h 607896"/>
                <a:gd name="connsiteX3" fmla="*/ 0 w 492128"/>
                <a:gd name="connsiteY3" fmla="*/ 607896 h 607896"/>
                <a:gd name="connsiteX4" fmla="*/ 0 w 492128"/>
                <a:gd name="connsiteY4" fmla="*/ 53584 h 607896"/>
                <a:gd name="connsiteX0" fmla="*/ 0 w 492128"/>
                <a:gd name="connsiteY0" fmla="*/ 53584 h 607896"/>
                <a:gd name="connsiteX1" fmla="*/ 492128 w 492128"/>
                <a:gd name="connsiteY1" fmla="*/ 53584 h 607896"/>
                <a:gd name="connsiteX2" fmla="*/ 492128 w 492128"/>
                <a:gd name="connsiteY2" fmla="*/ 607896 h 607896"/>
                <a:gd name="connsiteX3" fmla="*/ 0 w 492128"/>
                <a:gd name="connsiteY3" fmla="*/ 607896 h 607896"/>
                <a:gd name="connsiteX4" fmla="*/ 0 w 492128"/>
                <a:gd name="connsiteY4" fmla="*/ 53584 h 6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28" h="607896">
                  <a:moveTo>
                    <a:pt x="0" y="53584"/>
                  </a:moveTo>
                  <a:cubicBezTo>
                    <a:pt x="214843" y="-16266"/>
                    <a:pt x="267760" y="-19441"/>
                    <a:pt x="492128" y="53584"/>
                  </a:cubicBezTo>
                  <a:lnTo>
                    <a:pt x="492128" y="607896"/>
                  </a:lnTo>
                  <a:cubicBezTo>
                    <a:pt x="264585" y="534871"/>
                    <a:pt x="221193" y="534871"/>
                    <a:pt x="0" y="607896"/>
                  </a:cubicBezTo>
                  <a:lnTo>
                    <a:pt x="0" y="53584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56" name="圆角矩形 55">
            <a:hlinkClick r:id="rId16" action="ppaction://hlinksldjump"/>
            <a:extLst>
              <a:ext uri="{FF2B5EF4-FFF2-40B4-BE49-F238E27FC236}">
                <a16:creationId xmlns:a16="http://schemas.microsoft.com/office/drawing/2014/main" id="{ACE21DEE-0BD5-9E8C-9C91-38117A3CCFED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016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>
            <a:hlinkClick r:id="" action="ppaction://noaction"/>
            <a:extLst>
              <a:ext uri="{FF2B5EF4-FFF2-40B4-BE49-F238E27FC236}">
                <a16:creationId xmlns:a16="http://schemas.microsoft.com/office/drawing/2014/main" id="{4D09D9B9-6B56-ECC4-F571-519190D6A58D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圆角矩形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E45155-7239-0218-50AB-0DB66C83AF9D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00527AB9-F78E-6E75-9718-BC9F11813876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98C006BF-A0CB-5B35-F748-4E3A2EC75674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29E1A53-FF86-D687-9403-E138FC3791A3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896F23-653F-31A9-2A2F-5C0D62D0617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6D3AD9B-44CF-9294-EAE5-4050D1BD5446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2CFE498-E724-0EB8-1E10-A1CE43C9201D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24400B90-8E02-7A83-7058-E10C93C06E6E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546FF7D7-1501-736C-9312-F9749C193418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90A2F779-32CA-6BD4-4FAA-F84272228233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2FF1F09-04ED-D226-DA13-0F3BDD0BB666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2C2E7FA-94AA-06F0-B262-C1686BBD18F6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3285D30-1CA4-3672-6FC4-7272B001D419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46" name="圆角矩形 45">
            <a:hlinkClick r:id="" action="ppaction://noaction"/>
            <a:extLst>
              <a:ext uri="{FF2B5EF4-FFF2-40B4-BE49-F238E27FC236}">
                <a16:creationId xmlns:a16="http://schemas.microsoft.com/office/drawing/2014/main" id="{BA1C38B6-36AB-C53F-2848-0310E097D41C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圆角矩形 46">
            <a:hlinkClick r:id="" action="ppaction://noaction"/>
            <a:extLst>
              <a:ext uri="{FF2B5EF4-FFF2-40B4-BE49-F238E27FC236}">
                <a16:creationId xmlns:a16="http://schemas.microsoft.com/office/drawing/2014/main" id="{016B1CD6-DC22-2A16-CDD2-A67476500043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hlinkClick r:id="" action="ppaction://noaction"/>
            <a:extLst>
              <a:ext uri="{FF2B5EF4-FFF2-40B4-BE49-F238E27FC236}">
                <a16:creationId xmlns:a16="http://schemas.microsoft.com/office/drawing/2014/main" id="{696B5437-2609-AD14-F178-9626452D2933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圆角矩形 48">
            <a:hlinkClick r:id="" action="ppaction://noaction"/>
            <a:extLst>
              <a:ext uri="{FF2B5EF4-FFF2-40B4-BE49-F238E27FC236}">
                <a16:creationId xmlns:a16="http://schemas.microsoft.com/office/drawing/2014/main" id="{0089D95F-3726-BAD9-499E-500F60A73DA4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圆角矩形 49">
            <a:hlinkClick r:id="" action="ppaction://noaction"/>
            <a:extLst>
              <a:ext uri="{FF2B5EF4-FFF2-40B4-BE49-F238E27FC236}">
                <a16:creationId xmlns:a16="http://schemas.microsoft.com/office/drawing/2014/main" id="{2BC5CEDB-A877-F913-4D99-D5F86F90694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圆角矩形 50">
            <a:hlinkClick r:id="" action="ppaction://noaction"/>
            <a:extLst>
              <a:ext uri="{FF2B5EF4-FFF2-40B4-BE49-F238E27FC236}">
                <a16:creationId xmlns:a16="http://schemas.microsoft.com/office/drawing/2014/main" id="{1B0D4895-3CFA-93AC-72D3-77B8D6497E2B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9CE5880-6195-FB41-595B-EA442F88089E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7C77E77-1D72-861F-4AD7-DC1006EDC53F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A95A6D4-1168-B0AF-A5EC-1EC3BE840F0E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C5AB3F5-D61B-57CE-F93A-1887A8FB605D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E35ACBA-97CC-AE56-ECFF-AA69C2E2958A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957910-712F-752B-0275-13CB9125512D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1EDFDF-B53E-B980-E651-0E45AA935C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6036"/>
          <a:stretch/>
        </p:blipFill>
        <p:spPr>
          <a:xfrm>
            <a:off x="4645956" y="1237126"/>
            <a:ext cx="2941384" cy="43837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rgbClr val="464B53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50386" y="1437639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809347" y="1618371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805255" y="17393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滑动来关机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4846766" y="1658617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4967868" y="1759938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26" name="矩形 25">
            <a:extLst>
              <a:ext uri="{FF2B5EF4-FFF2-40B4-BE49-F238E27FC236}">
                <a16:creationId xmlns:a16="http://schemas.microsoft.com/office/drawing/2014/main" id="{29C9410A-FD0D-C300-DD07-00F92A3E1BFB}"/>
              </a:ext>
            </a:extLst>
          </p:cNvPr>
          <p:cNvSpPr/>
          <p:nvPr/>
        </p:nvSpPr>
        <p:spPr>
          <a:xfrm>
            <a:off x="-5166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27" name="矩形 26">
            <a:extLst>
              <a:ext uri="{FF2B5EF4-FFF2-40B4-BE49-F238E27FC236}">
                <a16:creationId xmlns:a16="http://schemas.microsoft.com/office/drawing/2014/main" id="{EEC0C465-EDC7-0152-6041-4A2CDC4CC076}"/>
              </a:ext>
            </a:extLst>
          </p:cNvPr>
          <p:cNvSpPr/>
          <p:nvPr/>
        </p:nvSpPr>
        <p:spPr>
          <a:xfrm>
            <a:off x="7596198" y="7598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8" name="图片 27" descr="电子设备&#10;&#10;描述已自动生成">
            <a:extLst>
              <a:ext uri="{FF2B5EF4-FFF2-40B4-BE49-F238E27FC236}">
                <a16:creationId xmlns:a16="http://schemas.microsoft.com/office/drawing/2014/main" id="{2E8B28C2-A8C4-A248-0A98-0EF6174707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sp>
        <p:nvSpPr>
          <p:cNvPr id="6" name="圆角矩形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30FBE6-EE1C-834C-F01C-0D5D6E26882A}"/>
              </a:ext>
            </a:extLst>
          </p:cNvPr>
          <p:cNvSpPr/>
          <p:nvPr/>
        </p:nvSpPr>
        <p:spPr>
          <a:xfrm>
            <a:off x="4816072" y="1610773"/>
            <a:ext cx="2627365" cy="61120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CBA23D-BC4C-F00B-1937-69C42B8ADBAA}"/>
              </a:ext>
            </a:extLst>
          </p:cNvPr>
          <p:cNvSpPr/>
          <p:nvPr/>
        </p:nvSpPr>
        <p:spPr>
          <a:xfrm>
            <a:off x="4646140" y="4648200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hlinkClick r:id="rId16" action="ppaction://hlinksldjump"/>
            <a:extLst>
              <a:ext uri="{FF2B5EF4-FFF2-40B4-BE49-F238E27FC236}">
                <a16:creationId xmlns:a16="http://schemas.microsoft.com/office/drawing/2014/main" id="{A52A97BF-2BBF-274D-56D9-025995A15F2D}"/>
              </a:ext>
            </a:extLst>
          </p:cNvPr>
          <p:cNvSpPr/>
          <p:nvPr/>
        </p:nvSpPr>
        <p:spPr>
          <a:xfrm>
            <a:off x="4799603" y="4849958"/>
            <a:ext cx="2627365" cy="611204"/>
          </a:xfrm>
          <a:prstGeom prst="roundRect">
            <a:avLst/>
          </a:prstGeom>
          <a:gradFill>
            <a:gsLst>
              <a:gs pos="47000">
                <a:srgbClr val="F3FCF7"/>
              </a:gs>
              <a:gs pos="53000">
                <a:srgbClr val="D4F7F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>
                <a:solidFill>
                  <a:schemeClr val="tx1"/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取消</a:t>
            </a:r>
          </a:p>
        </p:txBody>
      </p:sp>
    </p:spTree>
    <p:extLst>
      <p:ext uri="{BB962C8B-B14F-4D97-AF65-F5344CB8AC3E}">
        <p14:creationId xmlns:p14="http://schemas.microsoft.com/office/powerpoint/2010/main" val="2571172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5DA8C72-76EE-C47C-D7D4-C9C8E2E78478}"/>
              </a:ext>
            </a:extLst>
          </p:cNvPr>
          <p:cNvSpPr txBox="1"/>
          <p:nvPr/>
        </p:nvSpPr>
        <p:spPr>
          <a:xfrm>
            <a:off x="855624" y="3105834"/>
            <a:ext cx="10480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由小张爱电脑制作，转截请注明出处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免费提供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希望能给个三连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115A2E1-8997-27B0-F3A1-7ACAD082A153}"/>
              </a:ext>
            </a:extLst>
          </p:cNvPr>
          <p:cNvSpPr/>
          <p:nvPr/>
        </p:nvSpPr>
        <p:spPr>
          <a:xfrm>
            <a:off x="5135381" y="2340449"/>
            <a:ext cx="1971885" cy="24808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65F1A0-9172-27E5-D592-B4DFEC118030}"/>
              </a:ext>
            </a:extLst>
          </p:cNvPr>
          <p:cNvSpPr/>
          <p:nvPr/>
        </p:nvSpPr>
        <p:spPr>
          <a:xfrm>
            <a:off x="5135381" y="2036712"/>
            <a:ext cx="1971885" cy="303738"/>
          </a:xfrm>
          <a:prstGeom prst="rect">
            <a:avLst/>
          </a:prstGeom>
          <a:gradFill>
            <a:gsLst>
              <a:gs pos="0">
                <a:srgbClr val="BECCDD"/>
              </a:gs>
              <a:gs pos="98000">
                <a:srgbClr val="597397"/>
              </a:gs>
            </a:gsLst>
            <a:lin ang="5400000" scaled="0"/>
          </a:gra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3C22C8AD-442A-95FC-A6EA-5A361977E26C}"/>
              </a:ext>
            </a:extLst>
          </p:cNvPr>
          <p:cNvSpPr/>
          <p:nvPr/>
        </p:nvSpPr>
        <p:spPr>
          <a:xfrm>
            <a:off x="6845661" y="2085777"/>
            <a:ext cx="210169" cy="210169"/>
          </a:xfrm>
          <a:prstGeom prst="roundRect">
            <a:avLst/>
          </a:prstGeom>
          <a:gradFill>
            <a:gsLst>
              <a:gs pos="0">
                <a:srgbClr val="96A7C0"/>
              </a:gs>
              <a:gs pos="98000">
                <a:srgbClr val="41628E"/>
              </a:gs>
            </a:gsLst>
            <a:lin ang="5400000" scaled="0"/>
          </a:gradFill>
          <a:ln w="9525">
            <a:solidFill>
              <a:srgbClr val="4A5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D019F63-5BA7-4FF9-4259-F90A31529FCB}"/>
              </a:ext>
            </a:extLst>
          </p:cNvPr>
          <p:cNvGrpSpPr/>
          <p:nvPr/>
        </p:nvGrpSpPr>
        <p:grpSpPr>
          <a:xfrm>
            <a:off x="5135381" y="2036715"/>
            <a:ext cx="1971886" cy="2784570"/>
            <a:chOff x="4645705" y="1445576"/>
            <a:chExt cx="2941383" cy="415363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1824B06-477D-15FA-F7CA-36CE4C280546}"/>
                </a:ext>
              </a:extLst>
            </p:cNvPr>
            <p:cNvSpPr/>
            <p:nvPr/>
          </p:nvSpPr>
          <p:spPr>
            <a:xfrm>
              <a:off x="4645705" y="1898649"/>
              <a:ext cx="2941383" cy="3700559"/>
            </a:xfrm>
            <a:prstGeom prst="rect">
              <a:avLst/>
            </a:prstGeom>
            <a:gradFill>
              <a:gsLst>
                <a:gs pos="0">
                  <a:srgbClr val="FDF9BA"/>
                </a:gs>
                <a:gs pos="100000">
                  <a:srgbClr val="FCF694"/>
                </a:gs>
                <a:gs pos="54000">
                  <a:srgbClr val="FAF36E"/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EEAD232-DCD2-B971-EA64-8D924F1922C7}"/>
                </a:ext>
              </a:extLst>
            </p:cNvPr>
            <p:cNvSpPr/>
            <p:nvPr/>
          </p:nvSpPr>
          <p:spPr>
            <a:xfrm>
              <a:off x="4645705" y="1445576"/>
              <a:ext cx="2941383" cy="453074"/>
            </a:xfrm>
            <a:prstGeom prst="rect">
              <a:avLst/>
            </a:prstGeom>
            <a:gradFill>
              <a:gsLst>
                <a:gs pos="0">
                  <a:srgbClr val="885E52"/>
                </a:gs>
                <a:gs pos="98000">
                  <a:srgbClr val="3A2A23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2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备忘录</a:t>
              </a:r>
            </a:p>
          </p:txBody>
        </p:sp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3E2E027F-4102-EB55-B2FB-BAAF93878D9A}"/>
                </a:ext>
              </a:extLst>
            </p:cNvPr>
            <p:cNvSpPr/>
            <p:nvPr/>
          </p:nvSpPr>
          <p:spPr>
            <a:xfrm>
              <a:off x="7196862" y="1518765"/>
              <a:ext cx="313501" cy="313501"/>
            </a:xfrm>
            <a:prstGeom prst="roundRect">
              <a:avLst/>
            </a:prstGeom>
            <a:gradFill>
              <a:gsLst>
                <a:gs pos="0">
                  <a:srgbClr val="684F45"/>
                </a:gs>
                <a:gs pos="98000">
                  <a:srgbClr val="34251F"/>
                </a:gs>
              </a:gsLst>
              <a:lin ang="5400000" scaled="0"/>
            </a:gradFill>
            <a:ln w="9525">
              <a:solidFill>
                <a:srgbClr val="3728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" name="加号 8">
              <a:extLst>
                <a:ext uri="{FF2B5EF4-FFF2-40B4-BE49-F238E27FC236}">
                  <a16:creationId xmlns:a16="http://schemas.microsoft.com/office/drawing/2014/main" id="{4AAA701D-1BB3-89C4-0CCB-1469208D3F7B}"/>
                </a:ext>
              </a:extLst>
            </p:cNvPr>
            <p:cNvSpPr/>
            <p:nvPr/>
          </p:nvSpPr>
          <p:spPr>
            <a:xfrm>
              <a:off x="7275731" y="1592623"/>
              <a:ext cx="172022" cy="172022"/>
            </a:xfrm>
            <a:prstGeom prst="mathPlus">
              <a:avLst>
                <a:gd name="adj1" fmla="val 128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</p:grpSp>
      <p:graphicFrame>
        <p:nvGraphicFramePr>
          <p:cNvPr id="11" name="表格 56">
            <a:extLst>
              <a:ext uri="{FF2B5EF4-FFF2-40B4-BE49-F238E27FC236}">
                <a16:creationId xmlns:a16="http://schemas.microsoft.com/office/drawing/2014/main" id="{F52847BB-2916-D15A-1974-3F715D5C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497533"/>
              </p:ext>
            </p:extLst>
          </p:nvPr>
        </p:nvGraphicFramePr>
        <p:xfrm>
          <a:off x="5130600" y="2340445"/>
          <a:ext cx="1976666" cy="233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666">
                  <a:extLst>
                    <a:ext uri="{9D8B030D-6E8A-4147-A177-3AD203B41FA5}">
                      <a16:colId xmlns:a16="http://schemas.microsoft.com/office/drawing/2014/main" val="1643265159"/>
                    </a:ext>
                  </a:extLst>
                </a:gridCol>
              </a:tblGrid>
              <a:tr h="291928">
                <a:tc>
                  <a:txBody>
                    <a:bodyPr/>
                    <a:lstStyle/>
                    <a:p>
                      <a:endParaRPr lang="zh-CN" altLang="en-US" sz="12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47503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830254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rgbClr val="AB5935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无备忘录</a:t>
                      </a:r>
                    </a:p>
                  </a:txBody>
                  <a:tcPr marL="61777" marR="61777" marT="30888" marB="308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412301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215934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26248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279831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06477"/>
                  </a:ext>
                </a:extLst>
              </a:tr>
              <a:tr h="291928">
                <a:tc>
                  <a:txBody>
                    <a:bodyPr/>
                    <a:lstStyle/>
                    <a:p>
                      <a:endParaRPr lang="zh-CN" altLang="en-US" sz="12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61777" marR="61777" marT="30888" marB="308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695815"/>
                  </a:ext>
                </a:extLst>
              </a:tr>
            </a:tbl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4DBE14D5-C4C5-29A4-42B4-1A5167F211B8}"/>
              </a:ext>
            </a:extLst>
          </p:cNvPr>
          <p:cNvGrpSpPr/>
          <p:nvPr/>
        </p:nvGrpSpPr>
        <p:grpSpPr>
          <a:xfrm>
            <a:off x="5124188" y="2036710"/>
            <a:ext cx="1983078" cy="2808181"/>
            <a:chOff x="4645950" y="1457242"/>
            <a:chExt cx="2941387" cy="416521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110C362-B29C-FFE2-93B4-5524E6918D92}"/>
                </a:ext>
              </a:extLst>
            </p:cNvPr>
            <p:cNvSpPr/>
            <p:nvPr/>
          </p:nvSpPr>
          <p:spPr>
            <a:xfrm>
              <a:off x="4645954" y="5169383"/>
              <a:ext cx="2941383" cy="453074"/>
            </a:xfrm>
            <a:prstGeom prst="rect">
              <a:avLst/>
            </a:prstGeom>
            <a:gradFill>
              <a:gsLst>
                <a:gs pos="0">
                  <a:srgbClr val="FCFCFC"/>
                </a:gs>
                <a:gs pos="98000">
                  <a:srgbClr val="8C8C93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13" name="圆角矩形 12">
              <a:hlinkClick r:id="" action="ppaction://noaction"/>
              <a:extLst>
                <a:ext uri="{FF2B5EF4-FFF2-40B4-BE49-F238E27FC236}">
                  <a16:creationId xmlns:a16="http://schemas.microsoft.com/office/drawing/2014/main" id="{6D3C0679-D7BF-5785-DDAD-DDAEF0F9353D}"/>
                </a:ext>
              </a:extLst>
            </p:cNvPr>
            <p:cNvSpPr/>
            <p:nvPr/>
          </p:nvSpPr>
          <p:spPr>
            <a:xfrm>
              <a:off x="4689869" y="5210810"/>
              <a:ext cx="370220" cy="37022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tx1">
                  <a:alpha val="5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CF0488E-1A16-88D0-875A-88140CDDBD7A}"/>
                </a:ext>
              </a:extLst>
            </p:cNvPr>
            <p:cNvGrpSpPr/>
            <p:nvPr/>
          </p:nvGrpSpPr>
          <p:grpSpPr>
            <a:xfrm>
              <a:off x="5725968" y="5258020"/>
              <a:ext cx="736699" cy="281648"/>
              <a:chOff x="5606436" y="5203195"/>
              <a:chExt cx="968375" cy="370220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D4820A83-36B7-21DC-4E14-C78DC4A23A18}"/>
                  </a:ext>
                </a:extLst>
              </p:cNvPr>
              <p:cNvSpPr/>
              <p:nvPr/>
            </p:nvSpPr>
            <p:spPr>
              <a:xfrm>
                <a:off x="5606436" y="5203195"/>
                <a:ext cx="968375" cy="37022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2">
                      <a:lumMod val="50000"/>
                    </a:schemeClr>
                  </a:gs>
                  <a:gs pos="0">
                    <a:schemeClr val="bg2">
                      <a:lumMod val="90000"/>
                    </a:schemeClr>
                  </a:gs>
                </a:gsLst>
                <a:lin ang="5400000" scaled="1"/>
              </a:gradFill>
              <a:ln>
                <a:solidFill>
                  <a:schemeClr val="accent1">
                    <a:shade val="15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圆角矩形 15">
                <a:extLst>
                  <a:ext uri="{FF2B5EF4-FFF2-40B4-BE49-F238E27FC236}">
                    <a16:creationId xmlns:a16="http://schemas.microsoft.com/office/drawing/2014/main" id="{08D6374B-0614-2449-973F-87A27D44A8AE}"/>
                  </a:ext>
                </a:extLst>
              </p:cNvPr>
              <p:cNvSpPr/>
              <p:nvPr/>
            </p:nvSpPr>
            <p:spPr>
              <a:xfrm>
                <a:off x="5974826" y="5329550"/>
                <a:ext cx="196850" cy="136525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梯形 16">
                <a:extLst>
                  <a:ext uri="{FF2B5EF4-FFF2-40B4-BE49-F238E27FC236}">
                    <a16:creationId xmlns:a16="http://schemas.microsoft.com/office/drawing/2014/main" id="{28130281-7864-623E-284B-5A459CFD52FA}"/>
                  </a:ext>
                </a:extLst>
              </p:cNvPr>
              <p:cNvSpPr/>
              <p:nvPr/>
            </p:nvSpPr>
            <p:spPr>
              <a:xfrm>
                <a:off x="6022892" y="5306690"/>
                <a:ext cx="100718" cy="45719"/>
              </a:xfrm>
              <a:prstGeom prst="trapezoid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9C0A916B-5988-9330-B5F8-949CB72B611B}"/>
                  </a:ext>
                </a:extLst>
              </p:cNvPr>
              <p:cNvSpPr/>
              <p:nvPr/>
            </p:nvSpPr>
            <p:spPr>
              <a:xfrm>
                <a:off x="6026287" y="5347692"/>
                <a:ext cx="93927" cy="93927"/>
              </a:xfrm>
              <a:prstGeom prst="ellipse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46FF498-C0EC-393E-178D-22D54472D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497" r="24783" b="2008"/>
            <a:stretch/>
          </p:blipFill>
          <p:spPr>
            <a:xfrm>
              <a:off x="4645950" y="1457242"/>
              <a:ext cx="2936338" cy="3711005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DBB0025-7F76-8AB0-3A17-2302750BF928}"/>
              </a:ext>
            </a:extLst>
          </p:cNvPr>
          <p:cNvGrpSpPr/>
          <p:nvPr/>
        </p:nvGrpSpPr>
        <p:grpSpPr>
          <a:xfrm>
            <a:off x="5127196" y="2036715"/>
            <a:ext cx="1983075" cy="2808176"/>
            <a:chOff x="4645950" y="1457242"/>
            <a:chExt cx="2941387" cy="416521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5645823-4039-226D-2BD1-58D5DD11DEF6}"/>
                </a:ext>
              </a:extLst>
            </p:cNvPr>
            <p:cNvSpPr/>
            <p:nvPr/>
          </p:nvSpPr>
          <p:spPr>
            <a:xfrm>
              <a:off x="4645954" y="5169383"/>
              <a:ext cx="2941383" cy="453074"/>
            </a:xfrm>
            <a:prstGeom prst="rect">
              <a:avLst/>
            </a:prstGeom>
            <a:gradFill>
              <a:gsLst>
                <a:gs pos="47000">
                  <a:srgbClr val="2A2A2A"/>
                </a:gs>
                <a:gs pos="50000">
                  <a:srgbClr val="1C1C1C"/>
                </a:gs>
                <a:gs pos="3000">
                  <a:srgbClr val="363636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22" name="圆角矩形 21">
              <a:hlinkClick r:id="" action="ppaction://noaction"/>
              <a:extLst>
                <a:ext uri="{FF2B5EF4-FFF2-40B4-BE49-F238E27FC236}">
                  <a16:creationId xmlns:a16="http://schemas.microsoft.com/office/drawing/2014/main" id="{7CD93742-10B0-BB9C-C277-28BB1F030657}"/>
                </a:ext>
              </a:extLst>
            </p:cNvPr>
            <p:cNvSpPr/>
            <p:nvPr/>
          </p:nvSpPr>
          <p:spPr>
            <a:xfrm>
              <a:off x="4689869" y="5210810"/>
              <a:ext cx="370220" cy="37022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tx1">
                  <a:alpha val="5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61FEB352-CDAD-DB42-2A8F-2DD43C1FECB7}"/>
                </a:ext>
              </a:extLst>
            </p:cNvPr>
            <p:cNvGrpSpPr/>
            <p:nvPr/>
          </p:nvGrpSpPr>
          <p:grpSpPr>
            <a:xfrm>
              <a:off x="5725968" y="5258020"/>
              <a:ext cx="736699" cy="281648"/>
              <a:chOff x="5606436" y="5203195"/>
              <a:chExt cx="968375" cy="370220"/>
            </a:xfrm>
          </p:grpSpPr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AFD09C0C-B1EA-4127-7C19-DF1D43C02975}"/>
                  </a:ext>
                </a:extLst>
              </p:cNvPr>
              <p:cNvSpPr/>
              <p:nvPr/>
            </p:nvSpPr>
            <p:spPr>
              <a:xfrm>
                <a:off x="5606436" y="5203195"/>
                <a:ext cx="968375" cy="37022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95000">
                    <a:srgbClr val="8E9095"/>
                  </a:gs>
                  <a:gs pos="45000">
                    <a:srgbClr val="E8E9EB"/>
                  </a:gs>
                </a:gsLst>
                <a:lin ang="5400000" scaled="1"/>
              </a:gradFill>
              <a:ln>
                <a:solidFill>
                  <a:schemeClr val="accent1">
                    <a:shade val="15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25" name="圆角矩形 24">
                <a:extLst>
                  <a:ext uri="{FF2B5EF4-FFF2-40B4-BE49-F238E27FC236}">
                    <a16:creationId xmlns:a16="http://schemas.microsoft.com/office/drawing/2014/main" id="{397A9209-4868-3071-5E6B-7A29E070EB6D}"/>
                  </a:ext>
                </a:extLst>
              </p:cNvPr>
              <p:cNvSpPr/>
              <p:nvPr/>
            </p:nvSpPr>
            <p:spPr>
              <a:xfrm>
                <a:off x="5974826" y="5329550"/>
                <a:ext cx="196850" cy="136525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26" name="梯形 25">
                <a:extLst>
                  <a:ext uri="{FF2B5EF4-FFF2-40B4-BE49-F238E27FC236}">
                    <a16:creationId xmlns:a16="http://schemas.microsoft.com/office/drawing/2014/main" id="{A73E1988-E855-8B3E-D9D4-90D4DDE8CD57}"/>
                  </a:ext>
                </a:extLst>
              </p:cNvPr>
              <p:cNvSpPr/>
              <p:nvPr/>
            </p:nvSpPr>
            <p:spPr>
              <a:xfrm>
                <a:off x="6022892" y="5306690"/>
                <a:ext cx="100718" cy="45719"/>
              </a:xfrm>
              <a:prstGeom prst="trapezoid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0B47118-B59F-94BB-B1A5-AEE4C775DA67}"/>
                  </a:ext>
                </a:extLst>
              </p:cNvPr>
              <p:cNvSpPr/>
              <p:nvPr/>
            </p:nvSpPr>
            <p:spPr>
              <a:xfrm>
                <a:off x="6026287" y="5347692"/>
                <a:ext cx="93927" cy="93927"/>
              </a:xfrm>
              <a:prstGeom prst="ellipse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162198E-09F1-20E0-F699-66F41A960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497" r="24783" b="2008"/>
            <a:stretch/>
          </p:blipFill>
          <p:spPr>
            <a:xfrm>
              <a:off x="4645950" y="1457242"/>
              <a:ext cx="2936338" cy="3711005"/>
            </a:xfrm>
            <a:prstGeom prst="rect">
              <a:avLst/>
            </a:prstGeom>
          </p:spPr>
        </p:pic>
        <p:sp>
          <p:nvSpPr>
            <p:cNvPr id="29" name="圆角矩形 28">
              <a:extLst>
                <a:ext uri="{FF2B5EF4-FFF2-40B4-BE49-F238E27FC236}">
                  <a16:creationId xmlns:a16="http://schemas.microsoft.com/office/drawing/2014/main" id="{66BFEE8B-2B88-8E6A-EFBE-2A98BCDE8D12}"/>
                </a:ext>
              </a:extLst>
            </p:cNvPr>
            <p:cNvSpPr/>
            <p:nvPr/>
          </p:nvSpPr>
          <p:spPr>
            <a:xfrm>
              <a:off x="6990440" y="5439403"/>
              <a:ext cx="528968" cy="142304"/>
            </a:xfrm>
            <a:prstGeom prst="roundRect">
              <a:avLst>
                <a:gd name="adj" fmla="val 50000"/>
              </a:avLst>
            </a:prstGeom>
            <a:gradFill>
              <a:gsLst>
                <a:gs pos="80000">
                  <a:srgbClr val="474747"/>
                </a:gs>
                <a:gs pos="3000">
                  <a:srgbClr val="242424"/>
                </a:gs>
              </a:gsLst>
              <a:lin ang="5400000" scaled="0"/>
            </a:gradFill>
            <a:ln w="6350">
              <a:gradFill>
                <a:gsLst>
                  <a:gs pos="20000">
                    <a:srgbClr val="090909"/>
                  </a:gs>
                  <a:gs pos="80000">
                    <a:srgbClr val="3A3A3A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8BE8CC4B-E5D0-BA05-C86B-F25508C662A0}"/>
                </a:ext>
              </a:extLst>
            </p:cNvPr>
            <p:cNvSpPr/>
            <p:nvPr/>
          </p:nvSpPr>
          <p:spPr>
            <a:xfrm>
              <a:off x="7006728" y="5458009"/>
              <a:ext cx="156024" cy="115430"/>
            </a:xfrm>
            <a:prstGeom prst="roundRect">
              <a:avLst>
                <a:gd name="adj" fmla="val 50000"/>
              </a:avLst>
            </a:prstGeom>
            <a:gradFill>
              <a:gsLst>
                <a:gs pos="80000">
                  <a:srgbClr val="97989E"/>
                </a:gs>
                <a:gs pos="3000">
                  <a:srgbClr val="DFDFE2"/>
                </a:gs>
              </a:gsLst>
              <a:lin ang="5400000" scaled="0"/>
            </a:gradFill>
            <a:ln>
              <a:noFill/>
            </a:ln>
            <a:effectLst>
              <a:outerShdw blurRad="42953" dist="38100" dir="2700000" sx="87975" sy="87975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F51A01A-9229-12D5-8EAD-DD0E38B70742}"/>
                </a:ext>
              </a:extLst>
            </p:cNvPr>
            <p:cNvGrpSpPr/>
            <p:nvPr/>
          </p:nvGrpSpPr>
          <p:grpSpPr>
            <a:xfrm>
              <a:off x="7005158" y="5260042"/>
              <a:ext cx="149755" cy="121254"/>
              <a:chOff x="6158624" y="5489155"/>
              <a:chExt cx="149755" cy="121254"/>
            </a:xfrm>
            <a:effectLst>
              <a:outerShdw blurRad="37632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圆角矩形 31">
                <a:extLst>
                  <a:ext uri="{FF2B5EF4-FFF2-40B4-BE49-F238E27FC236}">
                    <a16:creationId xmlns:a16="http://schemas.microsoft.com/office/drawing/2014/main" id="{943DE884-FFC0-D0A5-C448-6889EC0A6DB8}"/>
                  </a:ext>
                </a:extLst>
              </p:cNvPr>
              <p:cNvSpPr/>
              <p:nvPr/>
            </p:nvSpPr>
            <p:spPr>
              <a:xfrm>
                <a:off x="6158624" y="5506546"/>
                <a:ext cx="149755" cy="103863"/>
              </a:xfrm>
              <a:prstGeom prst="roundRect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33" name="梯形 32">
                <a:extLst>
                  <a:ext uri="{FF2B5EF4-FFF2-40B4-BE49-F238E27FC236}">
                    <a16:creationId xmlns:a16="http://schemas.microsoft.com/office/drawing/2014/main" id="{892B012C-51F3-699C-AFD5-A74CAD449C0B}"/>
                  </a:ext>
                </a:extLst>
              </p:cNvPr>
              <p:cNvSpPr/>
              <p:nvPr/>
            </p:nvSpPr>
            <p:spPr>
              <a:xfrm>
                <a:off x="6195190" y="5489155"/>
                <a:ext cx="76622" cy="34781"/>
              </a:xfrm>
              <a:prstGeom prst="trapezoid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319F8E9A-102B-3FFC-D687-C280639E7D67}"/>
                  </a:ext>
                </a:extLst>
              </p:cNvPr>
              <p:cNvSpPr/>
              <p:nvPr/>
            </p:nvSpPr>
            <p:spPr>
              <a:xfrm>
                <a:off x="6197773" y="5520347"/>
                <a:ext cx="71456" cy="71456"/>
              </a:xfrm>
              <a:prstGeom prst="ellipse">
                <a:avLst/>
              </a:prstGeom>
              <a:noFill/>
              <a:ln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0D38F21-509E-58F7-D022-10CA4B25B183}"/>
                </a:ext>
              </a:extLst>
            </p:cNvPr>
            <p:cNvGrpSpPr/>
            <p:nvPr/>
          </p:nvGrpSpPr>
          <p:grpSpPr>
            <a:xfrm>
              <a:off x="7330731" y="5279326"/>
              <a:ext cx="183482" cy="100974"/>
              <a:chOff x="7330731" y="5279326"/>
              <a:chExt cx="183482" cy="100974"/>
            </a:xfrm>
            <a:effectLst>
              <a:outerShdw blurRad="49123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圆角矩形 35">
                <a:extLst>
                  <a:ext uri="{FF2B5EF4-FFF2-40B4-BE49-F238E27FC236}">
                    <a16:creationId xmlns:a16="http://schemas.microsoft.com/office/drawing/2014/main" id="{FB6F56ED-7BA2-D819-D098-A17F19657D8A}"/>
                  </a:ext>
                </a:extLst>
              </p:cNvPr>
              <p:cNvSpPr/>
              <p:nvPr/>
            </p:nvSpPr>
            <p:spPr>
              <a:xfrm>
                <a:off x="7330731" y="5279326"/>
                <a:ext cx="128417" cy="100974"/>
              </a:xfrm>
              <a:prstGeom prst="roundRect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37" name="三角形 36">
                <a:extLst>
                  <a:ext uri="{FF2B5EF4-FFF2-40B4-BE49-F238E27FC236}">
                    <a16:creationId xmlns:a16="http://schemas.microsoft.com/office/drawing/2014/main" id="{8C133F4C-86A5-4A30-91BE-2FB2E1EC8608}"/>
                  </a:ext>
                </a:extLst>
              </p:cNvPr>
              <p:cNvSpPr/>
              <p:nvPr/>
            </p:nvSpPr>
            <p:spPr>
              <a:xfrm rot="16200000">
                <a:off x="7441221" y="5307307"/>
                <a:ext cx="100266" cy="45719"/>
              </a:xfrm>
              <a:prstGeom prst="triangle">
                <a:avLst/>
              </a:prstGeom>
              <a:solidFill>
                <a:srgbClr val="D7D7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38" name="圆角矩形 37">
              <a:extLst>
                <a:ext uri="{FF2B5EF4-FFF2-40B4-BE49-F238E27FC236}">
                  <a16:creationId xmlns:a16="http://schemas.microsoft.com/office/drawing/2014/main" id="{B05045C1-5449-2419-6A55-4925B9B75AEA}"/>
                </a:ext>
              </a:extLst>
            </p:cNvPr>
            <p:cNvSpPr/>
            <p:nvPr/>
          </p:nvSpPr>
          <p:spPr>
            <a:xfrm>
              <a:off x="6882656" y="1512500"/>
              <a:ext cx="645419" cy="2725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2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55AD87D-8F4B-3D5F-C93C-EDCEE14017F0}"/>
                </a:ext>
              </a:extLst>
            </p:cNvPr>
            <p:cNvGrpSpPr/>
            <p:nvPr/>
          </p:nvGrpSpPr>
          <p:grpSpPr>
            <a:xfrm>
              <a:off x="7132929" y="1584492"/>
              <a:ext cx="149755" cy="121254"/>
              <a:chOff x="6158624" y="5489155"/>
              <a:chExt cx="149755" cy="121254"/>
            </a:xfrm>
            <a:effectLst>
              <a:outerShdw blurRad="37632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圆角矩形 39">
                <a:extLst>
                  <a:ext uri="{FF2B5EF4-FFF2-40B4-BE49-F238E27FC236}">
                    <a16:creationId xmlns:a16="http://schemas.microsoft.com/office/drawing/2014/main" id="{9BDAA860-C1AB-7BAE-2EDB-DE774E2CA837}"/>
                  </a:ext>
                </a:extLst>
              </p:cNvPr>
              <p:cNvSpPr/>
              <p:nvPr/>
            </p:nvSpPr>
            <p:spPr>
              <a:xfrm>
                <a:off x="6158624" y="5506546"/>
                <a:ext cx="149755" cy="103863"/>
              </a:xfrm>
              <a:prstGeom prst="roundRect">
                <a:avLst/>
              </a:prstGeom>
              <a:solidFill>
                <a:srgbClr val="1B1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41" name="梯形 40">
                <a:extLst>
                  <a:ext uri="{FF2B5EF4-FFF2-40B4-BE49-F238E27FC236}">
                    <a16:creationId xmlns:a16="http://schemas.microsoft.com/office/drawing/2014/main" id="{E6C6262B-37F9-6C43-56E2-8E9DA27279B4}"/>
                  </a:ext>
                </a:extLst>
              </p:cNvPr>
              <p:cNvSpPr/>
              <p:nvPr/>
            </p:nvSpPr>
            <p:spPr>
              <a:xfrm>
                <a:off x="6195190" y="5489155"/>
                <a:ext cx="76622" cy="34781"/>
              </a:xfrm>
              <a:prstGeom prst="trapezoid">
                <a:avLst/>
              </a:prstGeom>
              <a:solidFill>
                <a:srgbClr val="1B1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21B267B6-CADB-A312-DD63-F602ACFD5217}"/>
                  </a:ext>
                </a:extLst>
              </p:cNvPr>
              <p:cNvSpPr/>
              <p:nvPr/>
            </p:nvSpPr>
            <p:spPr>
              <a:xfrm>
                <a:off x="6197773" y="5520347"/>
                <a:ext cx="71456" cy="7145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43" name="右弧形箭头 42">
              <a:extLst>
                <a:ext uri="{FF2B5EF4-FFF2-40B4-BE49-F238E27FC236}">
                  <a16:creationId xmlns:a16="http://schemas.microsoft.com/office/drawing/2014/main" id="{CFEB366B-AD89-1478-6AB9-3A78572E7738}"/>
                </a:ext>
              </a:extLst>
            </p:cNvPr>
            <p:cNvSpPr/>
            <p:nvPr/>
          </p:nvSpPr>
          <p:spPr>
            <a:xfrm>
              <a:off x="6970407" y="1640845"/>
              <a:ext cx="141872" cy="113053"/>
            </a:xfrm>
            <a:prstGeom prst="curvedRightArrow">
              <a:avLst/>
            </a:prstGeom>
            <a:solidFill>
              <a:srgbClr val="1B1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>
                <a:solidFill>
                  <a:schemeClr val="tx1"/>
                </a:solidFill>
              </a:endParaRPr>
            </a:p>
          </p:txBody>
        </p:sp>
        <p:sp>
          <p:nvSpPr>
            <p:cNvPr id="44" name="右弧形箭头 43">
              <a:extLst>
                <a:ext uri="{FF2B5EF4-FFF2-40B4-BE49-F238E27FC236}">
                  <a16:creationId xmlns:a16="http://schemas.microsoft.com/office/drawing/2014/main" id="{D5098004-7E85-F36D-F22A-B19227A7FFC0}"/>
                </a:ext>
              </a:extLst>
            </p:cNvPr>
            <p:cNvSpPr/>
            <p:nvPr/>
          </p:nvSpPr>
          <p:spPr>
            <a:xfrm rot="10800000">
              <a:off x="7301241" y="1630613"/>
              <a:ext cx="141872" cy="113053"/>
            </a:xfrm>
            <a:prstGeom prst="curvedRightArrow">
              <a:avLst/>
            </a:prstGeom>
            <a:solidFill>
              <a:srgbClr val="1B1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45" name="圆角矩形 44">
              <a:extLst>
                <a:ext uri="{FF2B5EF4-FFF2-40B4-BE49-F238E27FC236}">
                  <a16:creationId xmlns:a16="http://schemas.microsoft.com/office/drawing/2014/main" id="{CF13B98D-F13F-1A48-E55D-857BC5F4138B}"/>
                </a:ext>
              </a:extLst>
            </p:cNvPr>
            <p:cNvSpPr/>
            <p:nvPr/>
          </p:nvSpPr>
          <p:spPr>
            <a:xfrm>
              <a:off x="5805850" y="1508952"/>
              <a:ext cx="550501" cy="2725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2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800" dirty="0">
                  <a:solidFill>
                    <a:schemeClr val="tx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选项</a:t>
              </a:r>
            </a:p>
          </p:txBody>
        </p:sp>
        <p:sp>
          <p:nvSpPr>
            <p:cNvPr id="46" name="圆角矩形 45">
              <a:extLst>
                <a:ext uri="{FF2B5EF4-FFF2-40B4-BE49-F238E27FC236}">
                  <a16:creationId xmlns:a16="http://schemas.microsoft.com/office/drawing/2014/main" id="{6ACF0453-8C7E-0863-60BB-1B7CDA891C30}"/>
                </a:ext>
              </a:extLst>
            </p:cNvPr>
            <p:cNvSpPr/>
            <p:nvPr/>
          </p:nvSpPr>
          <p:spPr>
            <a:xfrm>
              <a:off x="4694820" y="1512499"/>
              <a:ext cx="645419" cy="2725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22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kumimoji="1" lang="zh-CN" altLang="en-US" sz="800" dirty="0">
                  <a:solidFill>
                    <a:schemeClr val="tx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自动</a:t>
              </a:r>
            </a:p>
          </p:txBody>
        </p:sp>
        <p:sp>
          <p:nvSpPr>
            <p:cNvPr id="47" name="图形 79" descr="闪电 纯色填充">
              <a:extLst>
                <a:ext uri="{FF2B5EF4-FFF2-40B4-BE49-F238E27FC236}">
                  <a16:creationId xmlns:a16="http://schemas.microsoft.com/office/drawing/2014/main" id="{39B5151D-5CE3-4F08-20AB-B51E9E97A4E4}"/>
                </a:ext>
              </a:extLst>
            </p:cNvPr>
            <p:cNvSpPr/>
            <p:nvPr/>
          </p:nvSpPr>
          <p:spPr>
            <a:xfrm>
              <a:off x="4793253" y="1576110"/>
              <a:ext cx="100412" cy="167556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313562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313562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rgbClr val="1B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100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7FD4BC22-CACE-2C06-7219-5C8137984A4D}"/>
              </a:ext>
            </a:extLst>
          </p:cNvPr>
          <p:cNvGrpSpPr/>
          <p:nvPr/>
        </p:nvGrpSpPr>
        <p:grpSpPr>
          <a:xfrm>
            <a:off x="5128083" y="2041835"/>
            <a:ext cx="1971884" cy="2803056"/>
            <a:chOff x="4643255" y="1440226"/>
            <a:chExt cx="2935950" cy="4173487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8F4C8D5-6922-8E6C-34A3-CE1612AD9F39}"/>
                </a:ext>
              </a:extLst>
            </p:cNvPr>
            <p:cNvSpPr/>
            <p:nvPr/>
          </p:nvSpPr>
          <p:spPr>
            <a:xfrm>
              <a:off x="4644546" y="1440226"/>
              <a:ext cx="2934659" cy="809360"/>
            </a:xfrm>
            <a:prstGeom prst="rect">
              <a:avLst/>
            </a:prstGeom>
            <a:gradFill>
              <a:gsLst>
                <a:gs pos="0">
                  <a:srgbClr val="EDF0E2"/>
                </a:gs>
                <a:gs pos="50000">
                  <a:srgbClr val="D7D9BA"/>
                </a:gs>
                <a:gs pos="100000">
                  <a:srgbClr val="E7EBD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7072459C-8D52-B068-914C-0A909134E21A}"/>
                </a:ext>
              </a:extLst>
            </p:cNvPr>
            <p:cNvSpPr/>
            <p:nvPr/>
          </p:nvSpPr>
          <p:spPr>
            <a:xfrm>
              <a:off x="4643255" y="2236392"/>
              <a:ext cx="2934659" cy="3377321"/>
            </a:xfrm>
            <a:prstGeom prst="rect">
              <a:avLst/>
            </a:prstGeom>
            <a:solidFill>
              <a:srgbClr val="2222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/>
            </a:p>
          </p:txBody>
        </p:sp>
        <p:sp>
          <p:nvSpPr>
            <p:cNvPr id="51" name="圆角矩形 50">
              <a:extLst>
                <a:ext uri="{FF2B5EF4-FFF2-40B4-BE49-F238E27FC236}">
                  <a16:creationId xmlns:a16="http://schemas.microsoft.com/office/drawing/2014/main" id="{2164992A-1CD4-B6E2-BD3D-BD994427D129}"/>
                </a:ext>
              </a:extLst>
            </p:cNvPr>
            <p:cNvSpPr/>
            <p:nvPr/>
          </p:nvSpPr>
          <p:spPr>
            <a:xfrm>
              <a:off x="4694735" y="2338672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1A3A3"/>
                </a:gs>
                <a:gs pos="57000">
                  <a:srgbClr val="5A5F6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mc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2" name="圆角矩形 51">
              <a:extLst>
                <a:ext uri="{FF2B5EF4-FFF2-40B4-BE49-F238E27FC236}">
                  <a16:creationId xmlns:a16="http://schemas.microsoft.com/office/drawing/2014/main" id="{EE092402-9CD1-C6A6-0B2D-A041CBB62574}"/>
                </a:ext>
              </a:extLst>
            </p:cNvPr>
            <p:cNvSpPr/>
            <p:nvPr/>
          </p:nvSpPr>
          <p:spPr>
            <a:xfrm>
              <a:off x="5438826" y="2334926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1A3A3"/>
                </a:gs>
                <a:gs pos="57000">
                  <a:srgbClr val="5A5F6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m+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3" name="圆角矩形 52">
              <a:extLst>
                <a:ext uri="{FF2B5EF4-FFF2-40B4-BE49-F238E27FC236}">
                  <a16:creationId xmlns:a16="http://schemas.microsoft.com/office/drawing/2014/main" id="{CE45B990-80EA-857B-F425-62ADFC658D9D}"/>
                </a:ext>
              </a:extLst>
            </p:cNvPr>
            <p:cNvSpPr/>
            <p:nvPr/>
          </p:nvSpPr>
          <p:spPr>
            <a:xfrm>
              <a:off x="6159173" y="2334926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1A3A3"/>
                </a:gs>
                <a:gs pos="57000">
                  <a:srgbClr val="5A5F6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m-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4" name="圆角矩形 53">
              <a:extLst>
                <a:ext uri="{FF2B5EF4-FFF2-40B4-BE49-F238E27FC236}">
                  <a16:creationId xmlns:a16="http://schemas.microsoft.com/office/drawing/2014/main" id="{9A14534F-51DF-B225-1251-008D3EA26E9C}"/>
                </a:ext>
              </a:extLst>
            </p:cNvPr>
            <p:cNvSpPr/>
            <p:nvPr/>
          </p:nvSpPr>
          <p:spPr>
            <a:xfrm>
              <a:off x="6886454" y="2338672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1A3A3"/>
                </a:gs>
                <a:gs pos="57000">
                  <a:srgbClr val="5A5F6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 err="1">
                  <a:solidFill>
                    <a:schemeClr val="bg1"/>
                  </a:solidFill>
                  <a:latin typeface="Helvetica" pitchFamily="2" charset="0"/>
                </a:rPr>
                <a:t>mr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5" name="圆角矩形 54">
              <a:extLst>
                <a:ext uri="{FF2B5EF4-FFF2-40B4-BE49-F238E27FC236}">
                  <a16:creationId xmlns:a16="http://schemas.microsoft.com/office/drawing/2014/main" id="{8DE1A7CE-4B4F-E1D3-FF80-CE051A0A97A3}"/>
                </a:ext>
              </a:extLst>
            </p:cNvPr>
            <p:cNvSpPr/>
            <p:nvPr/>
          </p:nvSpPr>
          <p:spPr>
            <a:xfrm>
              <a:off x="4694735" y="2868060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59C94"/>
                </a:gs>
                <a:gs pos="57000">
                  <a:srgbClr val="634F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c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6" name="圆角矩形 55">
              <a:extLst>
                <a:ext uri="{FF2B5EF4-FFF2-40B4-BE49-F238E27FC236}">
                  <a16:creationId xmlns:a16="http://schemas.microsoft.com/office/drawing/2014/main" id="{6C1C8374-16E1-A491-9A10-BD31116C536A}"/>
                </a:ext>
              </a:extLst>
            </p:cNvPr>
            <p:cNvSpPr/>
            <p:nvPr/>
          </p:nvSpPr>
          <p:spPr>
            <a:xfrm>
              <a:off x="5438826" y="2864314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59C94"/>
                </a:gs>
                <a:gs pos="57000">
                  <a:srgbClr val="634F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+/-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7" name="圆角矩形 56">
              <a:extLst>
                <a:ext uri="{FF2B5EF4-FFF2-40B4-BE49-F238E27FC236}">
                  <a16:creationId xmlns:a16="http://schemas.microsoft.com/office/drawing/2014/main" id="{78B57336-EC76-BAD0-8007-8D98BD532C69}"/>
                </a:ext>
              </a:extLst>
            </p:cNvPr>
            <p:cNvSpPr/>
            <p:nvPr/>
          </p:nvSpPr>
          <p:spPr>
            <a:xfrm>
              <a:off x="6159173" y="2864314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59C94"/>
                </a:gs>
                <a:gs pos="57000">
                  <a:srgbClr val="634F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/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58" name="圆角矩形 57">
              <a:extLst>
                <a:ext uri="{FF2B5EF4-FFF2-40B4-BE49-F238E27FC236}">
                  <a16:creationId xmlns:a16="http://schemas.microsoft.com/office/drawing/2014/main" id="{B5CEA6C0-C9A9-E9F6-735C-8052619A772B}"/>
                </a:ext>
              </a:extLst>
            </p:cNvPr>
            <p:cNvSpPr/>
            <p:nvPr/>
          </p:nvSpPr>
          <p:spPr>
            <a:xfrm>
              <a:off x="6886454" y="2868060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59C94"/>
                </a:gs>
                <a:gs pos="57000">
                  <a:srgbClr val="634F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050" dirty="0">
                  <a:solidFill>
                    <a:schemeClr val="bg1"/>
                  </a:solidFill>
                  <a:latin typeface="Helvetica" pitchFamily="2" charset="0"/>
                </a:rPr>
                <a:t>*</a:t>
              </a:r>
            </a:p>
          </p:txBody>
        </p:sp>
        <p:sp>
          <p:nvSpPr>
            <p:cNvPr id="59" name="圆角矩形 58">
              <a:extLst>
                <a:ext uri="{FF2B5EF4-FFF2-40B4-BE49-F238E27FC236}">
                  <a16:creationId xmlns:a16="http://schemas.microsoft.com/office/drawing/2014/main" id="{9ED691F4-57FD-92C3-BCB4-9F91D52B582B}"/>
                </a:ext>
              </a:extLst>
            </p:cNvPr>
            <p:cNvSpPr/>
            <p:nvPr/>
          </p:nvSpPr>
          <p:spPr>
            <a:xfrm>
              <a:off x="4694735" y="3461240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7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0" name="圆角矩形 59">
              <a:extLst>
                <a:ext uri="{FF2B5EF4-FFF2-40B4-BE49-F238E27FC236}">
                  <a16:creationId xmlns:a16="http://schemas.microsoft.com/office/drawing/2014/main" id="{D3DF2B9A-7126-3E85-5A63-A2A339028792}"/>
                </a:ext>
              </a:extLst>
            </p:cNvPr>
            <p:cNvSpPr/>
            <p:nvPr/>
          </p:nvSpPr>
          <p:spPr>
            <a:xfrm>
              <a:off x="5438826" y="3457494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8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1" name="圆角矩形 60">
              <a:extLst>
                <a:ext uri="{FF2B5EF4-FFF2-40B4-BE49-F238E27FC236}">
                  <a16:creationId xmlns:a16="http://schemas.microsoft.com/office/drawing/2014/main" id="{3B3D5C4F-EA33-A361-5FDD-0E3885211CED}"/>
                </a:ext>
              </a:extLst>
            </p:cNvPr>
            <p:cNvSpPr/>
            <p:nvPr/>
          </p:nvSpPr>
          <p:spPr>
            <a:xfrm>
              <a:off x="6159173" y="3457494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9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2" name="圆角矩形 61">
              <a:extLst>
                <a:ext uri="{FF2B5EF4-FFF2-40B4-BE49-F238E27FC236}">
                  <a16:creationId xmlns:a16="http://schemas.microsoft.com/office/drawing/2014/main" id="{7E1DD18E-90D1-A1D9-C3C8-3470DCDFE499}"/>
                </a:ext>
              </a:extLst>
            </p:cNvPr>
            <p:cNvSpPr/>
            <p:nvPr/>
          </p:nvSpPr>
          <p:spPr>
            <a:xfrm>
              <a:off x="4694735" y="4026068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4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3" name="圆角矩形 62">
              <a:extLst>
                <a:ext uri="{FF2B5EF4-FFF2-40B4-BE49-F238E27FC236}">
                  <a16:creationId xmlns:a16="http://schemas.microsoft.com/office/drawing/2014/main" id="{B2FD7566-B4C1-9AA3-D3D0-57307B287F61}"/>
                </a:ext>
              </a:extLst>
            </p:cNvPr>
            <p:cNvSpPr/>
            <p:nvPr/>
          </p:nvSpPr>
          <p:spPr>
            <a:xfrm>
              <a:off x="5438826" y="4022322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5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4" name="圆角矩形 63">
              <a:extLst>
                <a:ext uri="{FF2B5EF4-FFF2-40B4-BE49-F238E27FC236}">
                  <a16:creationId xmlns:a16="http://schemas.microsoft.com/office/drawing/2014/main" id="{9254630F-19B8-C313-E5A2-A6080DF67226}"/>
                </a:ext>
              </a:extLst>
            </p:cNvPr>
            <p:cNvSpPr/>
            <p:nvPr/>
          </p:nvSpPr>
          <p:spPr>
            <a:xfrm>
              <a:off x="6159173" y="4022322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6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5" name="圆角矩形 64">
              <a:extLst>
                <a:ext uri="{FF2B5EF4-FFF2-40B4-BE49-F238E27FC236}">
                  <a16:creationId xmlns:a16="http://schemas.microsoft.com/office/drawing/2014/main" id="{703467AB-0478-6E92-F79F-CB4D42B3EF2A}"/>
                </a:ext>
              </a:extLst>
            </p:cNvPr>
            <p:cNvSpPr/>
            <p:nvPr/>
          </p:nvSpPr>
          <p:spPr>
            <a:xfrm>
              <a:off x="4694735" y="4590896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1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6" name="圆角矩形 65">
              <a:extLst>
                <a:ext uri="{FF2B5EF4-FFF2-40B4-BE49-F238E27FC236}">
                  <a16:creationId xmlns:a16="http://schemas.microsoft.com/office/drawing/2014/main" id="{09C6E5E5-2324-4942-7757-1C18E330382C}"/>
                </a:ext>
              </a:extLst>
            </p:cNvPr>
            <p:cNvSpPr/>
            <p:nvPr/>
          </p:nvSpPr>
          <p:spPr>
            <a:xfrm>
              <a:off x="5438826" y="4587150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2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7" name="圆角矩形 66">
              <a:extLst>
                <a:ext uri="{FF2B5EF4-FFF2-40B4-BE49-F238E27FC236}">
                  <a16:creationId xmlns:a16="http://schemas.microsoft.com/office/drawing/2014/main" id="{0CE299D1-E0FC-0298-8DF0-A00F7608C60D}"/>
                </a:ext>
              </a:extLst>
            </p:cNvPr>
            <p:cNvSpPr/>
            <p:nvPr/>
          </p:nvSpPr>
          <p:spPr>
            <a:xfrm>
              <a:off x="6159173" y="4587150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3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8" name="圆角矩形 67">
              <a:extLst>
                <a:ext uri="{FF2B5EF4-FFF2-40B4-BE49-F238E27FC236}">
                  <a16:creationId xmlns:a16="http://schemas.microsoft.com/office/drawing/2014/main" id="{6FB92A9E-688A-3AC5-CB95-5AC6EA7B50F2}"/>
                </a:ext>
              </a:extLst>
            </p:cNvPr>
            <p:cNvSpPr/>
            <p:nvPr/>
          </p:nvSpPr>
          <p:spPr>
            <a:xfrm>
              <a:off x="6886454" y="4590895"/>
              <a:ext cx="653985" cy="968439"/>
            </a:xfrm>
            <a:prstGeom prst="roundRect">
              <a:avLst/>
            </a:prstGeom>
            <a:gradFill>
              <a:gsLst>
                <a:gs pos="21000">
                  <a:srgbClr val="FCB579"/>
                </a:gs>
                <a:gs pos="40000">
                  <a:srgbClr val="F7811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=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69" name="圆角矩形 68">
              <a:extLst>
                <a:ext uri="{FF2B5EF4-FFF2-40B4-BE49-F238E27FC236}">
                  <a16:creationId xmlns:a16="http://schemas.microsoft.com/office/drawing/2014/main" id="{7E520D45-2C19-36BA-7A97-882C756EF902}"/>
                </a:ext>
              </a:extLst>
            </p:cNvPr>
            <p:cNvSpPr/>
            <p:nvPr/>
          </p:nvSpPr>
          <p:spPr>
            <a:xfrm>
              <a:off x="4694735" y="5155724"/>
              <a:ext cx="1398076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0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70" name="圆角矩形 69">
              <a:extLst>
                <a:ext uri="{FF2B5EF4-FFF2-40B4-BE49-F238E27FC236}">
                  <a16:creationId xmlns:a16="http://schemas.microsoft.com/office/drawing/2014/main" id="{06067C40-F489-EA80-F349-78C9CB83C695}"/>
                </a:ext>
              </a:extLst>
            </p:cNvPr>
            <p:cNvSpPr/>
            <p:nvPr/>
          </p:nvSpPr>
          <p:spPr>
            <a:xfrm>
              <a:off x="6159173" y="5151978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595959"/>
                </a:gs>
                <a:gs pos="57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.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71" name="圆角矩形 70">
              <a:extLst>
                <a:ext uri="{FF2B5EF4-FFF2-40B4-BE49-F238E27FC236}">
                  <a16:creationId xmlns:a16="http://schemas.microsoft.com/office/drawing/2014/main" id="{E379E827-8045-9270-E8E3-92A9CFE46956}"/>
                </a:ext>
              </a:extLst>
            </p:cNvPr>
            <p:cNvSpPr/>
            <p:nvPr/>
          </p:nvSpPr>
          <p:spPr>
            <a:xfrm>
              <a:off x="6879520" y="3460731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59C94"/>
                </a:gs>
                <a:gs pos="57000">
                  <a:srgbClr val="634F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-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72" name="圆角矩形 71">
              <a:extLst>
                <a:ext uri="{FF2B5EF4-FFF2-40B4-BE49-F238E27FC236}">
                  <a16:creationId xmlns:a16="http://schemas.microsoft.com/office/drawing/2014/main" id="{8F8AF78F-8232-4EEC-5513-C3DE303B85AF}"/>
                </a:ext>
              </a:extLst>
            </p:cNvPr>
            <p:cNvSpPr/>
            <p:nvPr/>
          </p:nvSpPr>
          <p:spPr>
            <a:xfrm>
              <a:off x="6881976" y="4022322"/>
              <a:ext cx="653985" cy="398178"/>
            </a:xfrm>
            <a:prstGeom prst="roundRect">
              <a:avLst/>
            </a:prstGeom>
            <a:gradFill>
              <a:gsLst>
                <a:gs pos="50000">
                  <a:srgbClr val="A59C94"/>
                </a:gs>
                <a:gs pos="57000">
                  <a:srgbClr val="634F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50" dirty="0">
                  <a:solidFill>
                    <a:schemeClr val="bg1"/>
                  </a:solidFill>
                  <a:latin typeface="Helvetica" pitchFamily="2" charset="0"/>
                </a:rPr>
                <a:t>+</a:t>
              </a:r>
              <a:endParaRPr kumimoji="1" lang="zh-CN" altLang="en-US" sz="105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D65DC67A-E026-9CC2-6426-19BACA01C68E}"/>
              </a:ext>
            </a:extLst>
          </p:cNvPr>
          <p:cNvGrpSpPr/>
          <p:nvPr/>
        </p:nvGrpSpPr>
        <p:grpSpPr>
          <a:xfrm>
            <a:off x="5119917" y="2036710"/>
            <a:ext cx="1979671" cy="2791961"/>
            <a:chOff x="4619672" y="1440226"/>
            <a:chExt cx="2959533" cy="4173876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2DF2F6F8-8941-E5DC-E522-A7C867030C9E}"/>
                </a:ext>
              </a:extLst>
            </p:cNvPr>
            <p:cNvSpPr/>
            <p:nvPr/>
          </p:nvSpPr>
          <p:spPr>
            <a:xfrm>
              <a:off x="4644546" y="1440226"/>
              <a:ext cx="2934659" cy="809360"/>
            </a:xfrm>
            <a:prstGeom prst="rect">
              <a:avLst/>
            </a:prstGeom>
            <a:gradFill>
              <a:gsLst>
                <a:gs pos="0">
                  <a:srgbClr val="8196B3"/>
                </a:gs>
                <a:gs pos="98000">
                  <a:srgbClr val="465F8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zh-CN" altLang="en-US" sz="28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22E3C812-054F-EBA1-F4CE-959587C47735}"/>
                </a:ext>
              </a:extLst>
            </p:cNvPr>
            <p:cNvSpPr/>
            <p:nvPr/>
          </p:nvSpPr>
          <p:spPr>
            <a:xfrm>
              <a:off x="4643255" y="2236392"/>
              <a:ext cx="2934659" cy="3377321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7D6F4058-51FA-4623-0404-EE40F5E7F681}"/>
                </a:ext>
              </a:extLst>
            </p:cNvPr>
            <p:cNvSpPr/>
            <p:nvPr/>
          </p:nvSpPr>
          <p:spPr>
            <a:xfrm>
              <a:off x="4643255" y="5180114"/>
              <a:ext cx="2934659" cy="433988"/>
            </a:xfrm>
            <a:prstGeom prst="rect">
              <a:avLst/>
            </a:prstGeom>
            <a:gradFill>
              <a:gsLst>
                <a:gs pos="36000">
                  <a:srgbClr val="292929"/>
                </a:gs>
                <a:gs pos="65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/>
            </a:p>
          </p:txBody>
        </p:sp>
        <p:sp>
          <p:nvSpPr>
            <p:cNvPr id="77" name="圆角矩形 76">
              <a:extLst>
                <a:ext uri="{FF2B5EF4-FFF2-40B4-BE49-F238E27FC236}">
                  <a16:creationId xmlns:a16="http://schemas.microsoft.com/office/drawing/2014/main" id="{6DD7BDC3-3217-879F-80F7-C525BA2E580A}"/>
                </a:ext>
              </a:extLst>
            </p:cNvPr>
            <p:cNvSpPr/>
            <p:nvPr/>
          </p:nvSpPr>
          <p:spPr>
            <a:xfrm>
              <a:off x="4658979" y="2249586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1</a:t>
              </a:r>
            </a:p>
            <a:p>
              <a:pPr algn="ctr"/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78" name="圆角矩形 77">
              <a:extLst>
                <a:ext uri="{FF2B5EF4-FFF2-40B4-BE49-F238E27FC236}">
                  <a16:creationId xmlns:a16="http://schemas.microsoft.com/office/drawing/2014/main" id="{AF3B236B-75A9-6AE6-FCBD-80C985C9A23D}"/>
                </a:ext>
              </a:extLst>
            </p:cNvPr>
            <p:cNvSpPr/>
            <p:nvPr/>
          </p:nvSpPr>
          <p:spPr>
            <a:xfrm>
              <a:off x="6611434" y="2246780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3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DEF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79" name="圆角矩形 78">
              <a:extLst>
                <a:ext uri="{FF2B5EF4-FFF2-40B4-BE49-F238E27FC236}">
                  <a16:creationId xmlns:a16="http://schemas.microsoft.com/office/drawing/2014/main" id="{FF7F6878-F5A4-CDF2-A114-6D371998D978}"/>
                </a:ext>
              </a:extLst>
            </p:cNvPr>
            <p:cNvSpPr/>
            <p:nvPr/>
          </p:nvSpPr>
          <p:spPr>
            <a:xfrm>
              <a:off x="5635840" y="2246780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2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ABC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0" name="圆角矩形 79">
              <a:extLst>
                <a:ext uri="{FF2B5EF4-FFF2-40B4-BE49-F238E27FC236}">
                  <a16:creationId xmlns:a16="http://schemas.microsoft.com/office/drawing/2014/main" id="{EB3595B1-4CF0-B230-FECD-4FFED89D01A8}"/>
                </a:ext>
              </a:extLst>
            </p:cNvPr>
            <p:cNvSpPr/>
            <p:nvPr/>
          </p:nvSpPr>
          <p:spPr>
            <a:xfrm>
              <a:off x="4658979" y="2832448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4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GHI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1" name="圆角矩形 80">
              <a:extLst>
                <a:ext uri="{FF2B5EF4-FFF2-40B4-BE49-F238E27FC236}">
                  <a16:creationId xmlns:a16="http://schemas.microsoft.com/office/drawing/2014/main" id="{5FA32DE7-C7AE-48D0-F123-5A65FDAC1B1A}"/>
                </a:ext>
              </a:extLst>
            </p:cNvPr>
            <p:cNvSpPr/>
            <p:nvPr/>
          </p:nvSpPr>
          <p:spPr>
            <a:xfrm>
              <a:off x="6611434" y="2829642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6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 MNO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2" name="圆角矩形 81">
              <a:extLst>
                <a:ext uri="{FF2B5EF4-FFF2-40B4-BE49-F238E27FC236}">
                  <a16:creationId xmlns:a16="http://schemas.microsoft.com/office/drawing/2014/main" id="{8A460EF8-BCFD-CAF2-0131-C5E49109AED4}"/>
                </a:ext>
              </a:extLst>
            </p:cNvPr>
            <p:cNvSpPr/>
            <p:nvPr/>
          </p:nvSpPr>
          <p:spPr>
            <a:xfrm>
              <a:off x="5635840" y="2829642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5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JKL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3" name="圆角矩形 82">
              <a:extLst>
                <a:ext uri="{FF2B5EF4-FFF2-40B4-BE49-F238E27FC236}">
                  <a16:creationId xmlns:a16="http://schemas.microsoft.com/office/drawing/2014/main" id="{872A93C0-3907-C6EB-1E1F-B338B95FAC10}"/>
                </a:ext>
              </a:extLst>
            </p:cNvPr>
            <p:cNvSpPr/>
            <p:nvPr/>
          </p:nvSpPr>
          <p:spPr>
            <a:xfrm>
              <a:off x="4658979" y="3415310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7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PQRS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4" name="圆角矩形 83">
              <a:extLst>
                <a:ext uri="{FF2B5EF4-FFF2-40B4-BE49-F238E27FC236}">
                  <a16:creationId xmlns:a16="http://schemas.microsoft.com/office/drawing/2014/main" id="{5978A1AB-ECEE-017C-914B-A60BF5C2BC39}"/>
                </a:ext>
              </a:extLst>
            </p:cNvPr>
            <p:cNvSpPr/>
            <p:nvPr/>
          </p:nvSpPr>
          <p:spPr>
            <a:xfrm>
              <a:off x="6611434" y="3412504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9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WXYZ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5" name="圆角矩形 84">
              <a:extLst>
                <a:ext uri="{FF2B5EF4-FFF2-40B4-BE49-F238E27FC236}">
                  <a16:creationId xmlns:a16="http://schemas.microsoft.com/office/drawing/2014/main" id="{0E60DC04-B5AA-361F-29FF-2CE055775E53}"/>
                </a:ext>
              </a:extLst>
            </p:cNvPr>
            <p:cNvSpPr/>
            <p:nvPr/>
          </p:nvSpPr>
          <p:spPr>
            <a:xfrm>
              <a:off x="5635840" y="3412504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8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TUV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6" name="圆角矩形 85">
              <a:extLst>
                <a:ext uri="{FF2B5EF4-FFF2-40B4-BE49-F238E27FC236}">
                  <a16:creationId xmlns:a16="http://schemas.microsoft.com/office/drawing/2014/main" id="{DEA85255-AA4A-6029-AFDE-1F3C9510CDFD}"/>
                </a:ext>
              </a:extLst>
            </p:cNvPr>
            <p:cNvSpPr/>
            <p:nvPr/>
          </p:nvSpPr>
          <p:spPr>
            <a:xfrm>
              <a:off x="4658979" y="3998172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*</a:t>
              </a:r>
              <a:endParaRPr kumimoji="1" lang="zh-CN" altLang="en-US" sz="12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7" name="圆角矩形 86">
              <a:extLst>
                <a:ext uri="{FF2B5EF4-FFF2-40B4-BE49-F238E27FC236}">
                  <a16:creationId xmlns:a16="http://schemas.microsoft.com/office/drawing/2014/main" id="{A2F29BF5-6C92-6B5D-9483-8B8D3F1FDC85}"/>
                </a:ext>
              </a:extLst>
            </p:cNvPr>
            <p:cNvSpPr/>
            <p:nvPr/>
          </p:nvSpPr>
          <p:spPr>
            <a:xfrm>
              <a:off x="6611434" y="3995366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#</a:t>
              </a:r>
              <a:endParaRPr kumimoji="1" lang="zh-CN" altLang="en-US" sz="11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8" name="圆角矩形 87">
              <a:extLst>
                <a:ext uri="{FF2B5EF4-FFF2-40B4-BE49-F238E27FC236}">
                  <a16:creationId xmlns:a16="http://schemas.microsoft.com/office/drawing/2014/main" id="{8F1007CA-1B2F-7BDD-A431-E3DB2D433835}"/>
                </a:ext>
              </a:extLst>
            </p:cNvPr>
            <p:cNvSpPr/>
            <p:nvPr/>
          </p:nvSpPr>
          <p:spPr>
            <a:xfrm>
              <a:off x="5635840" y="3995366"/>
              <a:ext cx="954000" cy="55988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0</a:t>
              </a:r>
            </a:p>
            <a:p>
              <a:pPr algn="ctr"/>
              <a:r>
                <a:rPr kumimoji="1" lang="en-US" altLang="zh-CN" sz="600" dirty="0">
                  <a:gradFill>
                    <a:gsLst>
                      <a:gs pos="27000">
                        <a:srgbClr val="2B2B2B"/>
                      </a:gs>
                      <a:gs pos="76000">
                        <a:srgbClr val="656565"/>
                      </a:gs>
                    </a:gsLst>
                    <a:lin ang="5400000" scaled="0"/>
                  </a:gra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Helvetica Light" panose="020B0403020202020204" pitchFamily="34" charset="0"/>
                </a:rPr>
                <a:t>+</a:t>
              </a:r>
              <a:endParaRPr kumimoji="1" lang="zh-CN" altLang="en-US" sz="600" dirty="0">
                <a:gradFill>
                  <a:gsLst>
                    <a:gs pos="27000">
                      <a:srgbClr val="2B2B2B"/>
                    </a:gs>
                    <a:gs pos="76000">
                      <a:srgbClr val="656565"/>
                    </a:gs>
                  </a:gsLst>
                  <a:lin ang="5400000" scaled="0"/>
                </a:gradFill>
                <a:effectLst>
                  <a:outerShdw blurRad="47604" sx="102000" sy="102000" algn="ctr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endParaRPr>
            </a:p>
          </p:txBody>
        </p:sp>
        <p:sp>
          <p:nvSpPr>
            <p:cNvPr id="89" name="圆角矩形 88">
              <a:extLst>
                <a:ext uri="{FF2B5EF4-FFF2-40B4-BE49-F238E27FC236}">
                  <a16:creationId xmlns:a16="http://schemas.microsoft.com/office/drawing/2014/main" id="{8747DB1D-C367-E659-11F5-342A5FDC1FE3}"/>
                </a:ext>
              </a:extLst>
            </p:cNvPr>
            <p:cNvSpPr/>
            <p:nvPr/>
          </p:nvSpPr>
          <p:spPr>
            <a:xfrm>
              <a:off x="4658978" y="4577656"/>
              <a:ext cx="2906455" cy="577495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E4E4E4"/>
                </a:gs>
                <a:gs pos="76000">
                  <a:srgbClr val="EFEFE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solidFill>
                  <a:schemeClr val="tx1"/>
                </a:solidFill>
                <a:latin typeface="Helvetica Light" panose="020B0403020202020204" pitchFamily="34" charset="0"/>
              </a:endParaRPr>
            </a:p>
          </p:txBody>
        </p:sp>
        <p:sp>
          <p:nvSpPr>
            <p:cNvPr id="90" name="圆角矩形 89">
              <a:extLst>
                <a:ext uri="{FF2B5EF4-FFF2-40B4-BE49-F238E27FC236}">
                  <a16:creationId xmlns:a16="http://schemas.microsoft.com/office/drawing/2014/main" id="{49DBE8B9-2B39-8B1D-E87E-0862384EC64E}"/>
                </a:ext>
              </a:extLst>
            </p:cNvPr>
            <p:cNvSpPr/>
            <p:nvPr/>
          </p:nvSpPr>
          <p:spPr>
            <a:xfrm>
              <a:off x="5635840" y="4597742"/>
              <a:ext cx="954000" cy="540000"/>
            </a:xfrm>
            <a:prstGeom prst="roundRect">
              <a:avLst>
                <a:gd name="adj" fmla="val 4146"/>
              </a:avLst>
            </a:prstGeom>
            <a:gradFill>
              <a:gsLst>
                <a:gs pos="27000">
                  <a:srgbClr val="22C711"/>
                </a:gs>
                <a:gs pos="76000">
                  <a:srgbClr val="0CA612"/>
                </a:gs>
              </a:gsLst>
              <a:lin ang="5400000" scaled="0"/>
            </a:gradFill>
            <a:ln w="6350">
              <a:solidFill>
                <a:srgbClr val="41F32C"/>
              </a:solidFill>
            </a:ln>
            <a:effectLst>
              <a:outerShdw blurRad="22463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kumimoji="1" lang="zh-CN" altLang="en-US" sz="1050" dirty="0">
                  <a:solidFill>
                    <a:schemeClr val="bg1"/>
                  </a:solidFill>
                  <a:effectLst>
                    <a:outerShdw blurRad="47604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PingFang SC" panose="020B0400000000000000" pitchFamily="34" charset="-122"/>
                  <a:ea typeface="PingFang SC" panose="020B0400000000000000" pitchFamily="34" charset="-122"/>
                </a:rPr>
                <a:t>呼叫</a:t>
              </a:r>
            </a:p>
          </p:txBody>
        </p:sp>
        <p:sp>
          <p:nvSpPr>
            <p:cNvPr id="91" name="任意形状 90">
              <a:extLst>
                <a:ext uri="{FF2B5EF4-FFF2-40B4-BE49-F238E27FC236}">
                  <a16:creationId xmlns:a16="http://schemas.microsoft.com/office/drawing/2014/main" id="{9C048387-70D7-C7F1-27F0-13EFB4F63A3D}"/>
                </a:ext>
              </a:extLst>
            </p:cNvPr>
            <p:cNvSpPr/>
            <p:nvPr/>
          </p:nvSpPr>
          <p:spPr>
            <a:xfrm>
              <a:off x="5794101" y="4778542"/>
              <a:ext cx="179422" cy="165575"/>
            </a:xfrm>
            <a:custGeom>
              <a:avLst/>
              <a:gdLst>
                <a:gd name="connsiteX0" fmla="*/ 69323 w 640410"/>
                <a:gd name="connsiteY0" fmla="*/ 0 h 580991"/>
                <a:gd name="connsiteX1" fmla="*/ 151850 w 640410"/>
                <a:gd name="connsiteY1" fmla="*/ 0 h 580991"/>
                <a:gd name="connsiteX2" fmla="*/ 231076 w 640410"/>
                <a:gd name="connsiteY2" fmla="*/ 165055 h 580991"/>
                <a:gd name="connsiteX3" fmla="*/ 161753 w 640410"/>
                <a:gd name="connsiteY3" fmla="*/ 237678 h 580991"/>
                <a:gd name="connsiteX4" fmla="*/ 399431 w 640410"/>
                <a:gd name="connsiteY4" fmla="*/ 445647 h 580991"/>
                <a:gd name="connsiteX5" fmla="*/ 472055 w 640410"/>
                <a:gd name="connsiteY5" fmla="*/ 349915 h 580991"/>
                <a:gd name="connsiteX6" fmla="*/ 640410 w 640410"/>
                <a:gd name="connsiteY6" fmla="*/ 435743 h 580991"/>
                <a:gd name="connsiteX7" fmla="*/ 623905 w 640410"/>
                <a:gd name="connsiteY7" fmla="*/ 518270 h 580991"/>
                <a:gd name="connsiteX8" fmla="*/ 528173 w 640410"/>
                <a:gd name="connsiteY8" fmla="*/ 580991 h 580991"/>
                <a:gd name="connsiteX9" fmla="*/ 0 w 640410"/>
                <a:gd name="connsiteY9" fmla="*/ 112237 h 580991"/>
                <a:gd name="connsiteX10" fmla="*/ 69323 w 640410"/>
                <a:gd name="connsiteY10" fmla="*/ 0 h 580991"/>
                <a:gd name="connsiteX0" fmla="*/ 69323 w 640410"/>
                <a:gd name="connsiteY0" fmla="*/ 0 h 580991"/>
                <a:gd name="connsiteX1" fmla="*/ 151850 w 640410"/>
                <a:gd name="connsiteY1" fmla="*/ 0 h 580991"/>
                <a:gd name="connsiteX2" fmla="*/ 231076 w 640410"/>
                <a:gd name="connsiteY2" fmla="*/ 165055 h 580991"/>
                <a:gd name="connsiteX3" fmla="*/ 161753 w 640410"/>
                <a:gd name="connsiteY3" fmla="*/ 237678 h 580991"/>
                <a:gd name="connsiteX4" fmla="*/ 399431 w 640410"/>
                <a:gd name="connsiteY4" fmla="*/ 445647 h 580991"/>
                <a:gd name="connsiteX5" fmla="*/ 472055 w 640410"/>
                <a:gd name="connsiteY5" fmla="*/ 349915 h 580991"/>
                <a:gd name="connsiteX6" fmla="*/ 640410 w 640410"/>
                <a:gd name="connsiteY6" fmla="*/ 435743 h 580991"/>
                <a:gd name="connsiteX7" fmla="*/ 623905 w 640410"/>
                <a:gd name="connsiteY7" fmla="*/ 518270 h 580991"/>
                <a:gd name="connsiteX8" fmla="*/ 528173 w 640410"/>
                <a:gd name="connsiteY8" fmla="*/ 580991 h 580991"/>
                <a:gd name="connsiteX9" fmla="*/ 0 w 640410"/>
                <a:gd name="connsiteY9" fmla="*/ 112237 h 580991"/>
                <a:gd name="connsiteX10" fmla="*/ 69323 w 640410"/>
                <a:gd name="connsiteY10" fmla="*/ 0 h 580991"/>
                <a:gd name="connsiteX0" fmla="*/ 69323 w 640410"/>
                <a:gd name="connsiteY0" fmla="*/ 0 h 580991"/>
                <a:gd name="connsiteX1" fmla="*/ 151850 w 640410"/>
                <a:gd name="connsiteY1" fmla="*/ 0 h 580991"/>
                <a:gd name="connsiteX2" fmla="*/ 231076 w 640410"/>
                <a:gd name="connsiteY2" fmla="*/ 165055 h 580991"/>
                <a:gd name="connsiteX3" fmla="*/ 161753 w 640410"/>
                <a:gd name="connsiteY3" fmla="*/ 237678 h 580991"/>
                <a:gd name="connsiteX4" fmla="*/ 399431 w 640410"/>
                <a:gd name="connsiteY4" fmla="*/ 445647 h 580991"/>
                <a:gd name="connsiteX5" fmla="*/ 472055 w 640410"/>
                <a:gd name="connsiteY5" fmla="*/ 349915 h 580991"/>
                <a:gd name="connsiteX6" fmla="*/ 640410 w 640410"/>
                <a:gd name="connsiteY6" fmla="*/ 435743 h 580991"/>
                <a:gd name="connsiteX7" fmla="*/ 623905 w 640410"/>
                <a:gd name="connsiteY7" fmla="*/ 518270 h 580991"/>
                <a:gd name="connsiteX8" fmla="*/ 528173 w 640410"/>
                <a:gd name="connsiteY8" fmla="*/ 580991 h 580991"/>
                <a:gd name="connsiteX9" fmla="*/ 0 w 640410"/>
                <a:gd name="connsiteY9" fmla="*/ 112237 h 580991"/>
                <a:gd name="connsiteX10" fmla="*/ 69323 w 640410"/>
                <a:gd name="connsiteY10" fmla="*/ 0 h 580991"/>
                <a:gd name="connsiteX0" fmla="*/ 69323 w 640410"/>
                <a:gd name="connsiteY0" fmla="*/ 0 h 580991"/>
                <a:gd name="connsiteX1" fmla="*/ 151850 w 640410"/>
                <a:gd name="connsiteY1" fmla="*/ 0 h 580991"/>
                <a:gd name="connsiteX2" fmla="*/ 231076 w 640410"/>
                <a:gd name="connsiteY2" fmla="*/ 165055 h 580991"/>
                <a:gd name="connsiteX3" fmla="*/ 161753 w 640410"/>
                <a:gd name="connsiteY3" fmla="*/ 237678 h 580991"/>
                <a:gd name="connsiteX4" fmla="*/ 399431 w 640410"/>
                <a:gd name="connsiteY4" fmla="*/ 445647 h 580991"/>
                <a:gd name="connsiteX5" fmla="*/ 472055 w 640410"/>
                <a:gd name="connsiteY5" fmla="*/ 349915 h 580991"/>
                <a:gd name="connsiteX6" fmla="*/ 640410 w 640410"/>
                <a:gd name="connsiteY6" fmla="*/ 435743 h 580991"/>
                <a:gd name="connsiteX7" fmla="*/ 623905 w 640410"/>
                <a:gd name="connsiteY7" fmla="*/ 518270 h 580991"/>
                <a:gd name="connsiteX8" fmla="*/ 528173 w 640410"/>
                <a:gd name="connsiteY8" fmla="*/ 580991 h 580991"/>
                <a:gd name="connsiteX9" fmla="*/ 0 w 640410"/>
                <a:gd name="connsiteY9" fmla="*/ 112237 h 580991"/>
                <a:gd name="connsiteX10" fmla="*/ 69323 w 640410"/>
                <a:gd name="connsiteY10" fmla="*/ 0 h 580991"/>
                <a:gd name="connsiteX0" fmla="*/ 69323 w 640410"/>
                <a:gd name="connsiteY0" fmla="*/ 0 h 590894"/>
                <a:gd name="connsiteX1" fmla="*/ 151850 w 640410"/>
                <a:gd name="connsiteY1" fmla="*/ 0 h 590894"/>
                <a:gd name="connsiteX2" fmla="*/ 231076 w 640410"/>
                <a:gd name="connsiteY2" fmla="*/ 165055 h 590894"/>
                <a:gd name="connsiteX3" fmla="*/ 161753 w 640410"/>
                <a:gd name="connsiteY3" fmla="*/ 237678 h 590894"/>
                <a:gd name="connsiteX4" fmla="*/ 399431 w 640410"/>
                <a:gd name="connsiteY4" fmla="*/ 445647 h 590894"/>
                <a:gd name="connsiteX5" fmla="*/ 472055 w 640410"/>
                <a:gd name="connsiteY5" fmla="*/ 349915 h 590894"/>
                <a:gd name="connsiteX6" fmla="*/ 640410 w 640410"/>
                <a:gd name="connsiteY6" fmla="*/ 435743 h 590894"/>
                <a:gd name="connsiteX7" fmla="*/ 623905 w 640410"/>
                <a:gd name="connsiteY7" fmla="*/ 518270 h 590894"/>
                <a:gd name="connsiteX8" fmla="*/ 521571 w 640410"/>
                <a:gd name="connsiteY8" fmla="*/ 590894 h 590894"/>
                <a:gd name="connsiteX9" fmla="*/ 0 w 640410"/>
                <a:gd name="connsiteY9" fmla="*/ 112237 h 590894"/>
                <a:gd name="connsiteX10" fmla="*/ 69323 w 640410"/>
                <a:gd name="connsiteY10" fmla="*/ 0 h 590894"/>
                <a:gd name="connsiteX0" fmla="*/ 69323 w 640410"/>
                <a:gd name="connsiteY0" fmla="*/ 0 h 590894"/>
                <a:gd name="connsiteX1" fmla="*/ 151850 w 640410"/>
                <a:gd name="connsiteY1" fmla="*/ 0 h 590894"/>
                <a:gd name="connsiteX2" fmla="*/ 231076 w 640410"/>
                <a:gd name="connsiteY2" fmla="*/ 165055 h 590894"/>
                <a:gd name="connsiteX3" fmla="*/ 161753 w 640410"/>
                <a:gd name="connsiteY3" fmla="*/ 237678 h 590894"/>
                <a:gd name="connsiteX4" fmla="*/ 399431 w 640410"/>
                <a:gd name="connsiteY4" fmla="*/ 445647 h 590894"/>
                <a:gd name="connsiteX5" fmla="*/ 472055 w 640410"/>
                <a:gd name="connsiteY5" fmla="*/ 349915 h 590894"/>
                <a:gd name="connsiteX6" fmla="*/ 640410 w 640410"/>
                <a:gd name="connsiteY6" fmla="*/ 435743 h 590894"/>
                <a:gd name="connsiteX7" fmla="*/ 623905 w 640410"/>
                <a:gd name="connsiteY7" fmla="*/ 518270 h 590894"/>
                <a:gd name="connsiteX8" fmla="*/ 521571 w 640410"/>
                <a:gd name="connsiteY8" fmla="*/ 590894 h 590894"/>
                <a:gd name="connsiteX9" fmla="*/ 0 w 640410"/>
                <a:gd name="connsiteY9" fmla="*/ 112237 h 590894"/>
                <a:gd name="connsiteX10" fmla="*/ 69323 w 640410"/>
                <a:gd name="connsiteY10" fmla="*/ 0 h 590894"/>
                <a:gd name="connsiteX0" fmla="*/ 69323 w 640410"/>
                <a:gd name="connsiteY0" fmla="*/ 0 h 590894"/>
                <a:gd name="connsiteX1" fmla="*/ 151850 w 640410"/>
                <a:gd name="connsiteY1" fmla="*/ 0 h 590894"/>
                <a:gd name="connsiteX2" fmla="*/ 231076 w 640410"/>
                <a:gd name="connsiteY2" fmla="*/ 165055 h 590894"/>
                <a:gd name="connsiteX3" fmla="*/ 161753 w 640410"/>
                <a:gd name="connsiteY3" fmla="*/ 237678 h 590894"/>
                <a:gd name="connsiteX4" fmla="*/ 399431 w 640410"/>
                <a:gd name="connsiteY4" fmla="*/ 445647 h 590894"/>
                <a:gd name="connsiteX5" fmla="*/ 472055 w 640410"/>
                <a:gd name="connsiteY5" fmla="*/ 349915 h 590894"/>
                <a:gd name="connsiteX6" fmla="*/ 640410 w 640410"/>
                <a:gd name="connsiteY6" fmla="*/ 435743 h 590894"/>
                <a:gd name="connsiteX7" fmla="*/ 623905 w 640410"/>
                <a:gd name="connsiteY7" fmla="*/ 518270 h 590894"/>
                <a:gd name="connsiteX8" fmla="*/ 521571 w 640410"/>
                <a:gd name="connsiteY8" fmla="*/ 590894 h 590894"/>
                <a:gd name="connsiteX9" fmla="*/ 0 w 640410"/>
                <a:gd name="connsiteY9" fmla="*/ 112237 h 590894"/>
                <a:gd name="connsiteX10" fmla="*/ 69323 w 640410"/>
                <a:gd name="connsiteY10" fmla="*/ 0 h 590894"/>
                <a:gd name="connsiteX0" fmla="*/ 69323 w 640410"/>
                <a:gd name="connsiteY0" fmla="*/ 0 h 590894"/>
                <a:gd name="connsiteX1" fmla="*/ 151850 w 640410"/>
                <a:gd name="connsiteY1" fmla="*/ 0 h 590894"/>
                <a:gd name="connsiteX2" fmla="*/ 231076 w 640410"/>
                <a:gd name="connsiteY2" fmla="*/ 165055 h 590894"/>
                <a:gd name="connsiteX3" fmla="*/ 161753 w 640410"/>
                <a:gd name="connsiteY3" fmla="*/ 237678 h 590894"/>
                <a:gd name="connsiteX4" fmla="*/ 399431 w 640410"/>
                <a:gd name="connsiteY4" fmla="*/ 445647 h 590894"/>
                <a:gd name="connsiteX5" fmla="*/ 472055 w 640410"/>
                <a:gd name="connsiteY5" fmla="*/ 349915 h 590894"/>
                <a:gd name="connsiteX6" fmla="*/ 640410 w 640410"/>
                <a:gd name="connsiteY6" fmla="*/ 435743 h 590894"/>
                <a:gd name="connsiteX7" fmla="*/ 623905 w 640410"/>
                <a:gd name="connsiteY7" fmla="*/ 518270 h 590894"/>
                <a:gd name="connsiteX8" fmla="*/ 521571 w 640410"/>
                <a:gd name="connsiteY8" fmla="*/ 590894 h 590894"/>
                <a:gd name="connsiteX9" fmla="*/ 0 w 640410"/>
                <a:gd name="connsiteY9" fmla="*/ 112237 h 590894"/>
                <a:gd name="connsiteX10" fmla="*/ 69323 w 640410"/>
                <a:gd name="connsiteY10" fmla="*/ 0 h 590894"/>
                <a:gd name="connsiteX0" fmla="*/ 69323 w 640410"/>
                <a:gd name="connsiteY0" fmla="*/ 0 h 590894"/>
                <a:gd name="connsiteX1" fmla="*/ 151850 w 640410"/>
                <a:gd name="connsiteY1" fmla="*/ 0 h 590894"/>
                <a:gd name="connsiteX2" fmla="*/ 231076 w 640410"/>
                <a:gd name="connsiteY2" fmla="*/ 165055 h 590894"/>
                <a:gd name="connsiteX3" fmla="*/ 161753 w 640410"/>
                <a:gd name="connsiteY3" fmla="*/ 237678 h 590894"/>
                <a:gd name="connsiteX4" fmla="*/ 399431 w 640410"/>
                <a:gd name="connsiteY4" fmla="*/ 445647 h 590894"/>
                <a:gd name="connsiteX5" fmla="*/ 472055 w 640410"/>
                <a:gd name="connsiteY5" fmla="*/ 349915 h 590894"/>
                <a:gd name="connsiteX6" fmla="*/ 640410 w 640410"/>
                <a:gd name="connsiteY6" fmla="*/ 435743 h 590894"/>
                <a:gd name="connsiteX7" fmla="*/ 623905 w 640410"/>
                <a:gd name="connsiteY7" fmla="*/ 518270 h 590894"/>
                <a:gd name="connsiteX8" fmla="*/ 521571 w 640410"/>
                <a:gd name="connsiteY8" fmla="*/ 590894 h 590894"/>
                <a:gd name="connsiteX9" fmla="*/ 0 w 640410"/>
                <a:gd name="connsiteY9" fmla="*/ 112237 h 590894"/>
                <a:gd name="connsiteX10" fmla="*/ 69323 w 640410"/>
                <a:gd name="connsiteY10" fmla="*/ 0 h 590894"/>
                <a:gd name="connsiteX0" fmla="*/ 69323 w 640410"/>
                <a:gd name="connsiteY0" fmla="*/ 0 h 590894"/>
                <a:gd name="connsiteX1" fmla="*/ 151850 w 640410"/>
                <a:gd name="connsiteY1" fmla="*/ 0 h 590894"/>
                <a:gd name="connsiteX2" fmla="*/ 231076 w 640410"/>
                <a:gd name="connsiteY2" fmla="*/ 165055 h 590894"/>
                <a:gd name="connsiteX3" fmla="*/ 161753 w 640410"/>
                <a:gd name="connsiteY3" fmla="*/ 237678 h 590894"/>
                <a:gd name="connsiteX4" fmla="*/ 399431 w 640410"/>
                <a:gd name="connsiteY4" fmla="*/ 445647 h 590894"/>
                <a:gd name="connsiteX5" fmla="*/ 472055 w 640410"/>
                <a:gd name="connsiteY5" fmla="*/ 349915 h 590894"/>
                <a:gd name="connsiteX6" fmla="*/ 640410 w 640410"/>
                <a:gd name="connsiteY6" fmla="*/ 435743 h 590894"/>
                <a:gd name="connsiteX7" fmla="*/ 623905 w 640410"/>
                <a:gd name="connsiteY7" fmla="*/ 518270 h 590894"/>
                <a:gd name="connsiteX8" fmla="*/ 521571 w 640410"/>
                <a:gd name="connsiteY8" fmla="*/ 590894 h 590894"/>
                <a:gd name="connsiteX9" fmla="*/ 0 w 640410"/>
                <a:gd name="connsiteY9" fmla="*/ 112237 h 590894"/>
                <a:gd name="connsiteX10" fmla="*/ 69323 w 640410"/>
                <a:gd name="connsiteY10" fmla="*/ 0 h 590894"/>
                <a:gd name="connsiteX0" fmla="*/ 69323 w 640410"/>
                <a:gd name="connsiteY0" fmla="*/ 0 h 590963"/>
                <a:gd name="connsiteX1" fmla="*/ 151850 w 640410"/>
                <a:gd name="connsiteY1" fmla="*/ 0 h 590963"/>
                <a:gd name="connsiteX2" fmla="*/ 231076 w 640410"/>
                <a:gd name="connsiteY2" fmla="*/ 165055 h 590963"/>
                <a:gd name="connsiteX3" fmla="*/ 161753 w 640410"/>
                <a:gd name="connsiteY3" fmla="*/ 237678 h 590963"/>
                <a:gd name="connsiteX4" fmla="*/ 399431 w 640410"/>
                <a:gd name="connsiteY4" fmla="*/ 445647 h 590963"/>
                <a:gd name="connsiteX5" fmla="*/ 472055 w 640410"/>
                <a:gd name="connsiteY5" fmla="*/ 349915 h 590963"/>
                <a:gd name="connsiteX6" fmla="*/ 640410 w 640410"/>
                <a:gd name="connsiteY6" fmla="*/ 435743 h 590963"/>
                <a:gd name="connsiteX7" fmla="*/ 623905 w 640410"/>
                <a:gd name="connsiteY7" fmla="*/ 518270 h 590963"/>
                <a:gd name="connsiteX8" fmla="*/ 521571 w 640410"/>
                <a:gd name="connsiteY8" fmla="*/ 590894 h 590963"/>
                <a:gd name="connsiteX9" fmla="*/ 0 w 640410"/>
                <a:gd name="connsiteY9" fmla="*/ 112237 h 590963"/>
                <a:gd name="connsiteX10" fmla="*/ 69323 w 640410"/>
                <a:gd name="connsiteY10" fmla="*/ 0 h 590963"/>
                <a:gd name="connsiteX0" fmla="*/ 69323 w 640410"/>
                <a:gd name="connsiteY0" fmla="*/ 0 h 590986"/>
                <a:gd name="connsiteX1" fmla="*/ 151850 w 640410"/>
                <a:gd name="connsiteY1" fmla="*/ 0 h 590986"/>
                <a:gd name="connsiteX2" fmla="*/ 231076 w 640410"/>
                <a:gd name="connsiteY2" fmla="*/ 165055 h 590986"/>
                <a:gd name="connsiteX3" fmla="*/ 161753 w 640410"/>
                <a:gd name="connsiteY3" fmla="*/ 237678 h 590986"/>
                <a:gd name="connsiteX4" fmla="*/ 399431 w 640410"/>
                <a:gd name="connsiteY4" fmla="*/ 445647 h 590986"/>
                <a:gd name="connsiteX5" fmla="*/ 472055 w 640410"/>
                <a:gd name="connsiteY5" fmla="*/ 349915 h 590986"/>
                <a:gd name="connsiteX6" fmla="*/ 640410 w 640410"/>
                <a:gd name="connsiteY6" fmla="*/ 435743 h 590986"/>
                <a:gd name="connsiteX7" fmla="*/ 623905 w 640410"/>
                <a:gd name="connsiteY7" fmla="*/ 518270 h 590986"/>
                <a:gd name="connsiteX8" fmla="*/ 521571 w 640410"/>
                <a:gd name="connsiteY8" fmla="*/ 590894 h 590986"/>
                <a:gd name="connsiteX9" fmla="*/ 0 w 640410"/>
                <a:gd name="connsiteY9" fmla="*/ 112237 h 590986"/>
                <a:gd name="connsiteX10" fmla="*/ 69323 w 640410"/>
                <a:gd name="connsiteY10" fmla="*/ 0 h 59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0410" h="590986">
                  <a:moveTo>
                    <a:pt x="69323" y="0"/>
                  </a:moveTo>
                  <a:lnTo>
                    <a:pt x="151850" y="0"/>
                  </a:lnTo>
                  <a:lnTo>
                    <a:pt x="231076" y="165055"/>
                  </a:lnTo>
                  <a:lnTo>
                    <a:pt x="161753" y="237678"/>
                  </a:lnTo>
                  <a:cubicBezTo>
                    <a:pt x="191462" y="340012"/>
                    <a:pt x="316904" y="432442"/>
                    <a:pt x="399431" y="445647"/>
                  </a:cubicBezTo>
                  <a:lnTo>
                    <a:pt x="472055" y="349915"/>
                  </a:lnTo>
                  <a:lnTo>
                    <a:pt x="640410" y="435743"/>
                  </a:lnTo>
                  <a:lnTo>
                    <a:pt x="623905" y="518270"/>
                  </a:lnTo>
                  <a:cubicBezTo>
                    <a:pt x="622805" y="555683"/>
                    <a:pt x="575489" y="593094"/>
                    <a:pt x="521571" y="590894"/>
                  </a:cubicBezTo>
                  <a:cubicBezTo>
                    <a:pt x="239878" y="573289"/>
                    <a:pt x="44015" y="410435"/>
                    <a:pt x="0" y="112237"/>
                  </a:cubicBezTo>
                  <a:cubicBezTo>
                    <a:pt x="3301" y="97933"/>
                    <a:pt x="16505" y="44014"/>
                    <a:pt x="693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/>
            </a:p>
          </p:txBody>
        </p:sp>
        <p:sp>
          <p:nvSpPr>
            <p:cNvPr id="92" name="五角星 91">
              <a:extLst>
                <a:ext uri="{FF2B5EF4-FFF2-40B4-BE49-F238E27FC236}">
                  <a16:creationId xmlns:a16="http://schemas.microsoft.com/office/drawing/2014/main" id="{D26747DC-15B1-B78B-7E97-B3AF64365C71}"/>
                </a:ext>
              </a:extLst>
            </p:cNvPr>
            <p:cNvSpPr/>
            <p:nvPr/>
          </p:nvSpPr>
          <p:spPr>
            <a:xfrm>
              <a:off x="4766696" y="5274182"/>
              <a:ext cx="216566" cy="216566"/>
            </a:xfrm>
            <a:prstGeom prst="star5">
              <a:avLst/>
            </a:prstGeom>
            <a:gradFill>
              <a:gsLst>
                <a:gs pos="27000">
                  <a:srgbClr val="939393"/>
                </a:gs>
                <a:gs pos="76000">
                  <a:srgbClr val="626262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21306390-157B-FFED-4CCD-54B93483E2D2}"/>
                </a:ext>
              </a:extLst>
            </p:cNvPr>
            <p:cNvGrpSpPr/>
            <p:nvPr/>
          </p:nvGrpSpPr>
          <p:grpSpPr>
            <a:xfrm>
              <a:off x="5985228" y="5272016"/>
              <a:ext cx="247965" cy="216567"/>
              <a:chOff x="7855858" y="230601"/>
              <a:chExt cx="977900" cy="854076"/>
            </a:xfrm>
            <a:gradFill>
              <a:gsLst>
                <a:gs pos="0">
                  <a:srgbClr val="939393"/>
                </a:gs>
                <a:gs pos="75000">
                  <a:srgbClr val="626262"/>
                </a:gs>
              </a:gsLst>
              <a:lin ang="5400000" scaled="0"/>
            </a:gradFill>
          </p:grpSpPr>
          <p:sp>
            <p:nvSpPr>
              <p:cNvPr id="94" name="任意形状 93">
                <a:extLst>
                  <a:ext uri="{FF2B5EF4-FFF2-40B4-BE49-F238E27FC236}">
                    <a16:creationId xmlns:a16="http://schemas.microsoft.com/office/drawing/2014/main" id="{8DD5F4BE-A6EC-725A-5F69-3D953BD03D94}"/>
                  </a:ext>
                </a:extLst>
              </p:cNvPr>
              <p:cNvSpPr/>
              <p:nvPr/>
            </p:nvSpPr>
            <p:spPr>
              <a:xfrm>
                <a:off x="7855858" y="230602"/>
                <a:ext cx="488950" cy="854075"/>
              </a:xfrm>
              <a:custGeom>
                <a:avLst/>
                <a:gdLst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8950" h="854075">
                    <a:moveTo>
                      <a:pt x="0" y="854075"/>
                    </a:moveTo>
                    <a:lnTo>
                      <a:pt x="6350" y="739775"/>
                    </a:lnTo>
                    <a:cubicBezTo>
                      <a:pt x="47625" y="698500"/>
                      <a:pt x="168275" y="606425"/>
                      <a:pt x="273050" y="596900"/>
                    </a:cubicBezTo>
                    <a:lnTo>
                      <a:pt x="381000" y="511175"/>
                    </a:lnTo>
                    <a:lnTo>
                      <a:pt x="377825" y="447675"/>
                    </a:lnTo>
                    <a:lnTo>
                      <a:pt x="355600" y="412750"/>
                    </a:lnTo>
                    <a:lnTo>
                      <a:pt x="355600" y="361950"/>
                    </a:lnTo>
                    <a:lnTo>
                      <a:pt x="323850" y="336550"/>
                    </a:lnTo>
                    <a:lnTo>
                      <a:pt x="301625" y="244475"/>
                    </a:lnTo>
                    <a:lnTo>
                      <a:pt x="330200" y="234950"/>
                    </a:lnTo>
                    <a:lnTo>
                      <a:pt x="304800" y="203200"/>
                    </a:lnTo>
                    <a:lnTo>
                      <a:pt x="301625" y="120650"/>
                    </a:lnTo>
                    <a:lnTo>
                      <a:pt x="358775" y="47625"/>
                    </a:lnTo>
                    <a:lnTo>
                      <a:pt x="409575" y="25400"/>
                    </a:lnTo>
                    <a:lnTo>
                      <a:pt x="438150" y="0"/>
                    </a:lnTo>
                    <a:lnTo>
                      <a:pt x="488950" y="0"/>
                    </a:lnTo>
                    <a:lnTo>
                      <a:pt x="488950" y="854075"/>
                    </a:lnTo>
                    <a:lnTo>
                      <a:pt x="0" y="8540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95" name="任意形状 94">
                <a:extLst>
                  <a:ext uri="{FF2B5EF4-FFF2-40B4-BE49-F238E27FC236}">
                    <a16:creationId xmlns:a16="http://schemas.microsoft.com/office/drawing/2014/main" id="{01BD4AFC-8DCC-4A94-18DD-A571BD254E19}"/>
                  </a:ext>
                </a:extLst>
              </p:cNvPr>
              <p:cNvSpPr/>
              <p:nvPr/>
            </p:nvSpPr>
            <p:spPr>
              <a:xfrm flipH="1">
                <a:off x="8344808" y="230601"/>
                <a:ext cx="488950" cy="854075"/>
              </a:xfrm>
              <a:custGeom>
                <a:avLst/>
                <a:gdLst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  <a:gd name="connsiteX0" fmla="*/ 0 w 488950"/>
                  <a:gd name="connsiteY0" fmla="*/ 854075 h 854075"/>
                  <a:gd name="connsiteX1" fmla="*/ 6350 w 488950"/>
                  <a:gd name="connsiteY1" fmla="*/ 739775 h 854075"/>
                  <a:gd name="connsiteX2" fmla="*/ 273050 w 488950"/>
                  <a:gd name="connsiteY2" fmla="*/ 596900 h 854075"/>
                  <a:gd name="connsiteX3" fmla="*/ 381000 w 488950"/>
                  <a:gd name="connsiteY3" fmla="*/ 511175 h 854075"/>
                  <a:gd name="connsiteX4" fmla="*/ 377825 w 488950"/>
                  <a:gd name="connsiteY4" fmla="*/ 447675 h 854075"/>
                  <a:gd name="connsiteX5" fmla="*/ 355600 w 488950"/>
                  <a:gd name="connsiteY5" fmla="*/ 412750 h 854075"/>
                  <a:gd name="connsiteX6" fmla="*/ 355600 w 488950"/>
                  <a:gd name="connsiteY6" fmla="*/ 361950 h 854075"/>
                  <a:gd name="connsiteX7" fmla="*/ 323850 w 488950"/>
                  <a:gd name="connsiteY7" fmla="*/ 336550 h 854075"/>
                  <a:gd name="connsiteX8" fmla="*/ 301625 w 488950"/>
                  <a:gd name="connsiteY8" fmla="*/ 244475 h 854075"/>
                  <a:gd name="connsiteX9" fmla="*/ 330200 w 488950"/>
                  <a:gd name="connsiteY9" fmla="*/ 234950 h 854075"/>
                  <a:gd name="connsiteX10" fmla="*/ 304800 w 488950"/>
                  <a:gd name="connsiteY10" fmla="*/ 203200 h 854075"/>
                  <a:gd name="connsiteX11" fmla="*/ 301625 w 488950"/>
                  <a:gd name="connsiteY11" fmla="*/ 120650 h 854075"/>
                  <a:gd name="connsiteX12" fmla="*/ 358775 w 488950"/>
                  <a:gd name="connsiteY12" fmla="*/ 47625 h 854075"/>
                  <a:gd name="connsiteX13" fmla="*/ 409575 w 488950"/>
                  <a:gd name="connsiteY13" fmla="*/ 25400 h 854075"/>
                  <a:gd name="connsiteX14" fmla="*/ 438150 w 488950"/>
                  <a:gd name="connsiteY14" fmla="*/ 0 h 854075"/>
                  <a:gd name="connsiteX15" fmla="*/ 488950 w 488950"/>
                  <a:gd name="connsiteY15" fmla="*/ 0 h 854075"/>
                  <a:gd name="connsiteX16" fmla="*/ 488950 w 488950"/>
                  <a:gd name="connsiteY16" fmla="*/ 854075 h 854075"/>
                  <a:gd name="connsiteX17" fmla="*/ 0 w 488950"/>
                  <a:gd name="connsiteY17" fmla="*/ 854075 h 85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8950" h="854075">
                    <a:moveTo>
                      <a:pt x="0" y="854075"/>
                    </a:moveTo>
                    <a:lnTo>
                      <a:pt x="6350" y="739775"/>
                    </a:lnTo>
                    <a:cubicBezTo>
                      <a:pt x="47625" y="698500"/>
                      <a:pt x="168275" y="606425"/>
                      <a:pt x="273050" y="596900"/>
                    </a:cubicBezTo>
                    <a:lnTo>
                      <a:pt x="381000" y="511175"/>
                    </a:lnTo>
                    <a:lnTo>
                      <a:pt x="377825" y="447675"/>
                    </a:lnTo>
                    <a:lnTo>
                      <a:pt x="355600" y="412750"/>
                    </a:lnTo>
                    <a:lnTo>
                      <a:pt x="355600" y="361950"/>
                    </a:lnTo>
                    <a:lnTo>
                      <a:pt x="323850" y="336550"/>
                    </a:lnTo>
                    <a:lnTo>
                      <a:pt x="301625" y="244475"/>
                    </a:lnTo>
                    <a:lnTo>
                      <a:pt x="330200" y="234950"/>
                    </a:lnTo>
                    <a:lnTo>
                      <a:pt x="304800" y="203200"/>
                    </a:lnTo>
                    <a:lnTo>
                      <a:pt x="301625" y="120650"/>
                    </a:lnTo>
                    <a:lnTo>
                      <a:pt x="358775" y="47625"/>
                    </a:lnTo>
                    <a:lnTo>
                      <a:pt x="409575" y="25400"/>
                    </a:lnTo>
                    <a:lnTo>
                      <a:pt x="438150" y="0"/>
                    </a:lnTo>
                    <a:lnTo>
                      <a:pt x="488950" y="0"/>
                    </a:lnTo>
                    <a:lnTo>
                      <a:pt x="488950" y="854075"/>
                    </a:lnTo>
                    <a:lnTo>
                      <a:pt x="0" y="8540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D4689A49-E954-5FDB-735D-2EFE5B017249}"/>
                </a:ext>
              </a:extLst>
            </p:cNvPr>
            <p:cNvGrpSpPr/>
            <p:nvPr/>
          </p:nvGrpSpPr>
          <p:grpSpPr>
            <a:xfrm>
              <a:off x="5397998" y="5274707"/>
              <a:ext cx="216566" cy="216566"/>
              <a:chOff x="5344073" y="5275977"/>
              <a:chExt cx="216566" cy="216566"/>
            </a:xfrm>
          </p:grpSpPr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CBCA4B2B-A8BD-D509-57B6-F81C98731F09}"/>
                  </a:ext>
                </a:extLst>
              </p:cNvPr>
              <p:cNvSpPr/>
              <p:nvPr/>
            </p:nvSpPr>
            <p:spPr>
              <a:xfrm>
                <a:off x="5344073" y="5275977"/>
                <a:ext cx="216566" cy="216566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939393"/>
                    </a:gs>
                    <a:gs pos="74000">
                      <a:srgbClr val="62626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98" name="圆角矩形 97">
                <a:extLst>
                  <a:ext uri="{FF2B5EF4-FFF2-40B4-BE49-F238E27FC236}">
                    <a16:creationId xmlns:a16="http://schemas.microsoft.com/office/drawing/2014/main" id="{93617206-3A83-0E45-3197-1C5C858110CD}"/>
                  </a:ext>
                </a:extLst>
              </p:cNvPr>
              <p:cNvSpPr/>
              <p:nvPr/>
            </p:nvSpPr>
            <p:spPr>
              <a:xfrm>
                <a:off x="5444981" y="5304742"/>
                <a:ext cx="18000" cy="90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6000">
                    <a:srgbClr val="939393"/>
                  </a:gs>
                  <a:gs pos="92000">
                    <a:srgbClr val="939393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99" name="圆角矩形 98">
                <a:extLst>
                  <a:ext uri="{FF2B5EF4-FFF2-40B4-BE49-F238E27FC236}">
                    <a16:creationId xmlns:a16="http://schemas.microsoft.com/office/drawing/2014/main" id="{E07FD606-B15D-F334-0B45-C53751B81E23}"/>
                  </a:ext>
                </a:extLst>
              </p:cNvPr>
              <p:cNvSpPr/>
              <p:nvPr/>
            </p:nvSpPr>
            <p:spPr>
              <a:xfrm rot="5400000">
                <a:off x="5488356" y="5339315"/>
                <a:ext cx="18000" cy="900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6000">
                    <a:srgbClr val="939393"/>
                  </a:gs>
                  <a:gs pos="92000">
                    <a:srgbClr val="939393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100" name="圆角矩形 99">
              <a:extLst>
                <a:ext uri="{FF2B5EF4-FFF2-40B4-BE49-F238E27FC236}">
                  <a16:creationId xmlns:a16="http://schemas.microsoft.com/office/drawing/2014/main" id="{659B3890-77F7-2331-4699-CAAE04E27D24}"/>
                </a:ext>
              </a:extLst>
            </p:cNvPr>
            <p:cNvSpPr/>
            <p:nvPr/>
          </p:nvSpPr>
          <p:spPr>
            <a:xfrm>
              <a:off x="6448074" y="5223879"/>
              <a:ext cx="542356" cy="382644"/>
            </a:xfrm>
            <a:prstGeom prst="roundRect">
              <a:avLst>
                <a:gd name="adj" fmla="val 9199"/>
              </a:avLst>
            </a:prstGeom>
            <a:solidFill>
              <a:schemeClr val="bg1">
                <a:alpha val="5522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101" name="图形 135">
              <a:extLst>
                <a:ext uri="{FF2B5EF4-FFF2-40B4-BE49-F238E27FC236}">
                  <a16:creationId xmlns:a16="http://schemas.microsoft.com/office/drawing/2014/main" id="{F5A6AF99-2E34-DD07-18A8-4E7B2655BF2D}"/>
                </a:ext>
              </a:extLst>
            </p:cNvPr>
            <p:cNvGrpSpPr/>
            <p:nvPr/>
          </p:nvGrpSpPr>
          <p:grpSpPr>
            <a:xfrm>
              <a:off x="6619508" y="5262092"/>
              <a:ext cx="179422" cy="195997"/>
              <a:chOff x="5546671" y="2828925"/>
              <a:chExt cx="1098657" cy="1200150"/>
            </a:xfrm>
            <a:gradFill>
              <a:gsLst>
                <a:gs pos="49000">
                  <a:srgbClr val="86B7EC"/>
                </a:gs>
                <a:gs pos="5000">
                  <a:srgbClr val="D5E2FA"/>
                </a:gs>
                <a:gs pos="51000">
                  <a:srgbClr val="268AF3"/>
                </a:gs>
              </a:gsLst>
              <a:lin ang="3600000" scaled="0"/>
            </a:gradFill>
          </p:grpSpPr>
          <p:sp>
            <p:nvSpPr>
              <p:cNvPr id="102" name="任意形状 101">
                <a:extLst>
                  <a:ext uri="{FF2B5EF4-FFF2-40B4-BE49-F238E27FC236}">
                    <a16:creationId xmlns:a16="http://schemas.microsoft.com/office/drawing/2014/main" id="{45EA9EFD-8398-BBAC-4CB1-343935750B80}"/>
                  </a:ext>
                </a:extLst>
              </p:cNvPr>
              <p:cNvSpPr/>
              <p:nvPr/>
            </p:nvSpPr>
            <p:spPr>
              <a:xfrm>
                <a:off x="5546671" y="2828925"/>
                <a:ext cx="284135" cy="276225"/>
              </a:xfrm>
              <a:custGeom>
                <a:avLst/>
                <a:gdLst>
                  <a:gd name="connsiteX0" fmla="*/ -1446 w 284135"/>
                  <a:gd name="connsiteY0" fmla="*/ 70195 h 276225"/>
                  <a:gd name="connsiteX1" fmla="*/ 68451 w 284135"/>
                  <a:gd name="connsiteY1" fmla="*/ -60 h 276225"/>
                  <a:gd name="connsiteX2" fmla="*/ 212792 w 284135"/>
                  <a:gd name="connsiteY2" fmla="*/ -60 h 276225"/>
                  <a:gd name="connsiteX3" fmla="*/ 282690 w 284135"/>
                  <a:gd name="connsiteY3" fmla="*/ 70195 h 276225"/>
                  <a:gd name="connsiteX4" fmla="*/ 282690 w 284135"/>
                  <a:gd name="connsiteY4" fmla="*/ 205910 h 276225"/>
                  <a:gd name="connsiteX5" fmla="*/ 212792 w 284135"/>
                  <a:gd name="connsiteY5" fmla="*/ 276165 h 276225"/>
                  <a:gd name="connsiteX6" fmla="*/ 68451 w 284135"/>
                  <a:gd name="connsiteY6" fmla="*/ 276165 h 276225"/>
                  <a:gd name="connsiteX7" fmla="*/ -1446 w 284135"/>
                  <a:gd name="connsiteY7" fmla="*/ 20591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135" h="276225">
                    <a:moveTo>
                      <a:pt x="-1446" y="70195"/>
                    </a:moveTo>
                    <a:cubicBezTo>
                      <a:pt x="-1446" y="31394"/>
                      <a:pt x="29809" y="-60"/>
                      <a:pt x="68451" y="-60"/>
                    </a:cubicBezTo>
                    <a:lnTo>
                      <a:pt x="212792" y="-60"/>
                    </a:lnTo>
                    <a:cubicBezTo>
                      <a:pt x="251434" y="-60"/>
                      <a:pt x="282690" y="31394"/>
                      <a:pt x="282690" y="70195"/>
                    </a:cubicBezTo>
                    <a:lnTo>
                      <a:pt x="282690" y="205910"/>
                    </a:lnTo>
                    <a:cubicBezTo>
                      <a:pt x="282690" y="244711"/>
                      <a:pt x="251434" y="276165"/>
                      <a:pt x="212792" y="276165"/>
                    </a:cubicBezTo>
                    <a:lnTo>
                      <a:pt x="68451" y="276165"/>
                    </a:lnTo>
                    <a:cubicBezTo>
                      <a:pt x="29809" y="276165"/>
                      <a:pt x="-1446" y="244711"/>
                      <a:pt x="-1446" y="205910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3" name="任意形状 102">
                <a:extLst>
                  <a:ext uri="{FF2B5EF4-FFF2-40B4-BE49-F238E27FC236}">
                    <a16:creationId xmlns:a16="http://schemas.microsoft.com/office/drawing/2014/main" id="{2E7BD5ED-D3B9-3E40-E1B0-A12A1785997A}"/>
                  </a:ext>
                </a:extLst>
              </p:cNvPr>
              <p:cNvSpPr/>
              <p:nvPr/>
            </p:nvSpPr>
            <p:spPr>
              <a:xfrm>
                <a:off x="5963403" y="2828925"/>
                <a:ext cx="274664" cy="276225"/>
              </a:xfrm>
              <a:custGeom>
                <a:avLst/>
                <a:gdLst>
                  <a:gd name="connsiteX0" fmla="*/ -1446 w 274664"/>
                  <a:gd name="connsiteY0" fmla="*/ 70195 h 276225"/>
                  <a:gd name="connsiteX1" fmla="*/ 68451 w 274664"/>
                  <a:gd name="connsiteY1" fmla="*/ -60 h 276225"/>
                  <a:gd name="connsiteX2" fmla="*/ 203321 w 274664"/>
                  <a:gd name="connsiteY2" fmla="*/ -60 h 276225"/>
                  <a:gd name="connsiteX3" fmla="*/ 273218 w 274664"/>
                  <a:gd name="connsiteY3" fmla="*/ 70195 h 276225"/>
                  <a:gd name="connsiteX4" fmla="*/ 273218 w 274664"/>
                  <a:gd name="connsiteY4" fmla="*/ 205911 h 276225"/>
                  <a:gd name="connsiteX5" fmla="*/ 203321 w 274664"/>
                  <a:gd name="connsiteY5" fmla="*/ 276165 h 276225"/>
                  <a:gd name="connsiteX6" fmla="*/ 68451 w 274664"/>
                  <a:gd name="connsiteY6" fmla="*/ 276165 h 276225"/>
                  <a:gd name="connsiteX7" fmla="*/ -1446 w 274664"/>
                  <a:gd name="connsiteY7" fmla="*/ 20591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664" h="276225">
                    <a:moveTo>
                      <a:pt x="-1446" y="70195"/>
                    </a:moveTo>
                    <a:cubicBezTo>
                      <a:pt x="-1446" y="31394"/>
                      <a:pt x="29809" y="-60"/>
                      <a:pt x="68451" y="-60"/>
                    </a:cubicBezTo>
                    <a:lnTo>
                      <a:pt x="203321" y="-60"/>
                    </a:lnTo>
                    <a:cubicBezTo>
                      <a:pt x="241963" y="-60"/>
                      <a:pt x="273218" y="31394"/>
                      <a:pt x="273218" y="70195"/>
                    </a:cubicBezTo>
                    <a:lnTo>
                      <a:pt x="273218" y="205911"/>
                    </a:lnTo>
                    <a:cubicBezTo>
                      <a:pt x="273218" y="244711"/>
                      <a:pt x="241963" y="276165"/>
                      <a:pt x="203321" y="276165"/>
                    </a:cubicBezTo>
                    <a:lnTo>
                      <a:pt x="68451" y="276165"/>
                    </a:lnTo>
                    <a:cubicBezTo>
                      <a:pt x="29809" y="276165"/>
                      <a:pt x="-1446" y="244711"/>
                      <a:pt x="-1446" y="205911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4" name="任意形状 103">
                <a:extLst>
                  <a:ext uri="{FF2B5EF4-FFF2-40B4-BE49-F238E27FC236}">
                    <a16:creationId xmlns:a16="http://schemas.microsoft.com/office/drawing/2014/main" id="{4AC9DA15-F1AA-C33B-2397-D631B5CAA809}"/>
                  </a:ext>
                </a:extLst>
              </p:cNvPr>
              <p:cNvSpPr/>
              <p:nvPr/>
            </p:nvSpPr>
            <p:spPr>
              <a:xfrm>
                <a:off x="6370664" y="2828925"/>
                <a:ext cx="274664" cy="276225"/>
              </a:xfrm>
              <a:custGeom>
                <a:avLst/>
                <a:gdLst>
                  <a:gd name="connsiteX0" fmla="*/ -1446 w 274664"/>
                  <a:gd name="connsiteY0" fmla="*/ 70195 h 276225"/>
                  <a:gd name="connsiteX1" fmla="*/ 68451 w 274664"/>
                  <a:gd name="connsiteY1" fmla="*/ -60 h 276225"/>
                  <a:gd name="connsiteX2" fmla="*/ 203321 w 274664"/>
                  <a:gd name="connsiteY2" fmla="*/ -60 h 276225"/>
                  <a:gd name="connsiteX3" fmla="*/ 273218 w 274664"/>
                  <a:gd name="connsiteY3" fmla="*/ 70195 h 276225"/>
                  <a:gd name="connsiteX4" fmla="*/ 273218 w 274664"/>
                  <a:gd name="connsiteY4" fmla="*/ 205911 h 276225"/>
                  <a:gd name="connsiteX5" fmla="*/ 203321 w 274664"/>
                  <a:gd name="connsiteY5" fmla="*/ 276165 h 276225"/>
                  <a:gd name="connsiteX6" fmla="*/ 68451 w 274664"/>
                  <a:gd name="connsiteY6" fmla="*/ 276165 h 276225"/>
                  <a:gd name="connsiteX7" fmla="*/ -1446 w 274664"/>
                  <a:gd name="connsiteY7" fmla="*/ 20591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664" h="276225">
                    <a:moveTo>
                      <a:pt x="-1446" y="70195"/>
                    </a:moveTo>
                    <a:cubicBezTo>
                      <a:pt x="-1446" y="31394"/>
                      <a:pt x="29809" y="-60"/>
                      <a:pt x="68451" y="-60"/>
                    </a:cubicBezTo>
                    <a:lnTo>
                      <a:pt x="203321" y="-60"/>
                    </a:lnTo>
                    <a:cubicBezTo>
                      <a:pt x="241963" y="-60"/>
                      <a:pt x="273218" y="31394"/>
                      <a:pt x="273218" y="70195"/>
                    </a:cubicBezTo>
                    <a:lnTo>
                      <a:pt x="273218" y="205911"/>
                    </a:lnTo>
                    <a:cubicBezTo>
                      <a:pt x="273218" y="244711"/>
                      <a:pt x="241963" y="276165"/>
                      <a:pt x="203321" y="276165"/>
                    </a:cubicBezTo>
                    <a:lnTo>
                      <a:pt x="68451" y="276165"/>
                    </a:lnTo>
                    <a:cubicBezTo>
                      <a:pt x="29809" y="276165"/>
                      <a:pt x="-1446" y="244711"/>
                      <a:pt x="-1446" y="205911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5" name="任意形状 104">
                <a:extLst>
                  <a:ext uri="{FF2B5EF4-FFF2-40B4-BE49-F238E27FC236}">
                    <a16:creationId xmlns:a16="http://schemas.microsoft.com/office/drawing/2014/main" id="{0DEC5960-8949-185B-8350-D91D8DDED1CE}"/>
                  </a:ext>
                </a:extLst>
              </p:cNvPr>
              <p:cNvSpPr/>
              <p:nvPr/>
            </p:nvSpPr>
            <p:spPr>
              <a:xfrm>
                <a:off x="5546671" y="3295650"/>
                <a:ext cx="284135" cy="266700"/>
              </a:xfrm>
              <a:custGeom>
                <a:avLst/>
                <a:gdLst>
                  <a:gd name="connsiteX0" fmla="*/ -1446 w 284135"/>
                  <a:gd name="connsiteY0" fmla="*/ 67777 h 266700"/>
                  <a:gd name="connsiteX1" fmla="*/ 65989 w 284135"/>
                  <a:gd name="connsiteY1" fmla="*/ -60 h 266700"/>
                  <a:gd name="connsiteX2" fmla="*/ 215255 w 284135"/>
                  <a:gd name="connsiteY2" fmla="*/ -60 h 266700"/>
                  <a:gd name="connsiteX3" fmla="*/ 282690 w 284135"/>
                  <a:gd name="connsiteY3" fmla="*/ 67777 h 266700"/>
                  <a:gd name="connsiteX4" fmla="*/ 282690 w 284135"/>
                  <a:gd name="connsiteY4" fmla="*/ 198803 h 266700"/>
                  <a:gd name="connsiteX5" fmla="*/ 215255 w 284135"/>
                  <a:gd name="connsiteY5" fmla="*/ 266640 h 266700"/>
                  <a:gd name="connsiteX6" fmla="*/ 65989 w 284135"/>
                  <a:gd name="connsiteY6" fmla="*/ 266640 h 266700"/>
                  <a:gd name="connsiteX7" fmla="*/ -1446 w 284135"/>
                  <a:gd name="connsiteY7" fmla="*/ 198803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135" h="266700">
                    <a:moveTo>
                      <a:pt x="-1446" y="67777"/>
                    </a:moveTo>
                    <a:cubicBezTo>
                      <a:pt x="-1446" y="30306"/>
                      <a:pt x="28767" y="-60"/>
                      <a:pt x="65989" y="-60"/>
                    </a:cubicBezTo>
                    <a:lnTo>
                      <a:pt x="215255" y="-60"/>
                    </a:lnTo>
                    <a:cubicBezTo>
                      <a:pt x="252477" y="-60"/>
                      <a:pt x="282690" y="30306"/>
                      <a:pt x="282690" y="67777"/>
                    </a:cubicBezTo>
                    <a:lnTo>
                      <a:pt x="282690" y="198803"/>
                    </a:lnTo>
                    <a:cubicBezTo>
                      <a:pt x="282690" y="236274"/>
                      <a:pt x="252477" y="266640"/>
                      <a:pt x="215255" y="266640"/>
                    </a:cubicBezTo>
                    <a:lnTo>
                      <a:pt x="65989" y="266640"/>
                    </a:lnTo>
                    <a:cubicBezTo>
                      <a:pt x="28767" y="266640"/>
                      <a:pt x="-1446" y="236274"/>
                      <a:pt x="-1446" y="198803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6" name="任意形状 105">
                <a:extLst>
                  <a:ext uri="{FF2B5EF4-FFF2-40B4-BE49-F238E27FC236}">
                    <a16:creationId xmlns:a16="http://schemas.microsoft.com/office/drawing/2014/main" id="{9AF7F144-6F6F-EDDC-D5F9-7FF093D98E8C}"/>
                  </a:ext>
                </a:extLst>
              </p:cNvPr>
              <p:cNvSpPr/>
              <p:nvPr/>
            </p:nvSpPr>
            <p:spPr>
              <a:xfrm>
                <a:off x="5963403" y="3295650"/>
                <a:ext cx="274664" cy="266700"/>
              </a:xfrm>
              <a:custGeom>
                <a:avLst/>
                <a:gdLst>
                  <a:gd name="connsiteX0" fmla="*/ -1446 w 274664"/>
                  <a:gd name="connsiteY0" fmla="*/ 67777 h 266700"/>
                  <a:gd name="connsiteX1" fmla="*/ 65989 w 274664"/>
                  <a:gd name="connsiteY1" fmla="*/ -60 h 266700"/>
                  <a:gd name="connsiteX2" fmla="*/ 205784 w 274664"/>
                  <a:gd name="connsiteY2" fmla="*/ -60 h 266700"/>
                  <a:gd name="connsiteX3" fmla="*/ 273218 w 274664"/>
                  <a:gd name="connsiteY3" fmla="*/ 67777 h 266700"/>
                  <a:gd name="connsiteX4" fmla="*/ 273218 w 274664"/>
                  <a:gd name="connsiteY4" fmla="*/ 198803 h 266700"/>
                  <a:gd name="connsiteX5" fmla="*/ 205784 w 274664"/>
                  <a:gd name="connsiteY5" fmla="*/ 266640 h 266700"/>
                  <a:gd name="connsiteX6" fmla="*/ 65989 w 274664"/>
                  <a:gd name="connsiteY6" fmla="*/ 266640 h 266700"/>
                  <a:gd name="connsiteX7" fmla="*/ -1446 w 274664"/>
                  <a:gd name="connsiteY7" fmla="*/ 198803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664" h="266700">
                    <a:moveTo>
                      <a:pt x="-1446" y="67777"/>
                    </a:moveTo>
                    <a:cubicBezTo>
                      <a:pt x="-1446" y="30306"/>
                      <a:pt x="28767" y="-60"/>
                      <a:pt x="65989" y="-60"/>
                    </a:cubicBezTo>
                    <a:lnTo>
                      <a:pt x="205784" y="-60"/>
                    </a:lnTo>
                    <a:cubicBezTo>
                      <a:pt x="243006" y="-60"/>
                      <a:pt x="273218" y="30306"/>
                      <a:pt x="273218" y="67777"/>
                    </a:cubicBezTo>
                    <a:lnTo>
                      <a:pt x="273218" y="198803"/>
                    </a:lnTo>
                    <a:cubicBezTo>
                      <a:pt x="273218" y="236274"/>
                      <a:pt x="243006" y="266640"/>
                      <a:pt x="205784" y="266640"/>
                    </a:cubicBezTo>
                    <a:lnTo>
                      <a:pt x="65989" y="266640"/>
                    </a:lnTo>
                    <a:cubicBezTo>
                      <a:pt x="28767" y="266640"/>
                      <a:pt x="-1446" y="236274"/>
                      <a:pt x="-1446" y="198803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7" name="任意形状 106">
                <a:extLst>
                  <a:ext uri="{FF2B5EF4-FFF2-40B4-BE49-F238E27FC236}">
                    <a16:creationId xmlns:a16="http://schemas.microsoft.com/office/drawing/2014/main" id="{04B90145-6017-2B73-905D-5803952A6785}"/>
                  </a:ext>
                </a:extLst>
              </p:cNvPr>
              <p:cNvSpPr/>
              <p:nvPr/>
            </p:nvSpPr>
            <p:spPr>
              <a:xfrm>
                <a:off x="6370664" y="3295650"/>
                <a:ext cx="274664" cy="266700"/>
              </a:xfrm>
              <a:custGeom>
                <a:avLst/>
                <a:gdLst>
                  <a:gd name="connsiteX0" fmla="*/ -1446 w 274664"/>
                  <a:gd name="connsiteY0" fmla="*/ 67777 h 266700"/>
                  <a:gd name="connsiteX1" fmla="*/ 65989 w 274664"/>
                  <a:gd name="connsiteY1" fmla="*/ -60 h 266700"/>
                  <a:gd name="connsiteX2" fmla="*/ 205784 w 274664"/>
                  <a:gd name="connsiteY2" fmla="*/ -60 h 266700"/>
                  <a:gd name="connsiteX3" fmla="*/ 273218 w 274664"/>
                  <a:gd name="connsiteY3" fmla="*/ 67777 h 266700"/>
                  <a:gd name="connsiteX4" fmla="*/ 273218 w 274664"/>
                  <a:gd name="connsiteY4" fmla="*/ 198803 h 266700"/>
                  <a:gd name="connsiteX5" fmla="*/ 205784 w 274664"/>
                  <a:gd name="connsiteY5" fmla="*/ 266640 h 266700"/>
                  <a:gd name="connsiteX6" fmla="*/ 65989 w 274664"/>
                  <a:gd name="connsiteY6" fmla="*/ 266640 h 266700"/>
                  <a:gd name="connsiteX7" fmla="*/ -1446 w 274664"/>
                  <a:gd name="connsiteY7" fmla="*/ 198803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664" h="266700">
                    <a:moveTo>
                      <a:pt x="-1446" y="67777"/>
                    </a:moveTo>
                    <a:cubicBezTo>
                      <a:pt x="-1446" y="30306"/>
                      <a:pt x="28767" y="-60"/>
                      <a:pt x="65989" y="-60"/>
                    </a:cubicBezTo>
                    <a:lnTo>
                      <a:pt x="205784" y="-60"/>
                    </a:lnTo>
                    <a:cubicBezTo>
                      <a:pt x="243006" y="-60"/>
                      <a:pt x="273218" y="30306"/>
                      <a:pt x="273218" y="67777"/>
                    </a:cubicBezTo>
                    <a:lnTo>
                      <a:pt x="273218" y="198803"/>
                    </a:lnTo>
                    <a:cubicBezTo>
                      <a:pt x="273218" y="236274"/>
                      <a:pt x="243006" y="266640"/>
                      <a:pt x="205784" y="266640"/>
                    </a:cubicBezTo>
                    <a:lnTo>
                      <a:pt x="65989" y="266640"/>
                    </a:lnTo>
                    <a:cubicBezTo>
                      <a:pt x="28767" y="266640"/>
                      <a:pt x="-1446" y="236274"/>
                      <a:pt x="-1446" y="198803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8" name="任意形状 107">
                <a:extLst>
                  <a:ext uri="{FF2B5EF4-FFF2-40B4-BE49-F238E27FC236}">
                    <a16:creationId xmlns:a16="http://schemas.microsoft.com/office/drawing/2014/main" id="{C6017F09-EE53-9052-EF7D-11634B97B701}"/>
                  </a:ext>
                </a:extLst>
              </p:cNvPr>
              <p:cNvSpPr/>
              <p:nvPr/>
            </p:nvSpPr>
            <p:spPr>
              <a:xfrm>
                <a:off x="5546671" y="3752850"/>
                <a:ext cx="284135" cy="276225"/>
              </a:xfrm>
              <a:custGeom>
                <a:avLst/>
                <a:gdLst>
                  <a:gd name="connsiteX0" fmla="*/ -1446 w 284135"/>
                  <a:gd name="connsiteY0" fmla="*/ 70196 h 276225"/>
                  <a:gd name="connsiteX1" fmla="*/ 68451 w 284135"/>
                  <a:gd name="connsiteY1" fmla="*/ -60 h 276225"/>
                  <a:gd name="connsiteX2" fmla="*/ 212792 w 284135"/>
                  <a:gd name="connsiteY2" fmla="*/ -60 h 276225"/>
                  <a:gd name="connsiteX3" fmla="*/ 282690 w 284135"/>
                  <a:gd name="connsiteY3" fmla="*/ 70196 h 276225"/>
                  <a:gd name="connsiteX4" fmla="*/ 282690 w 284135"/>
                  <a:gd name="connsiteY4" fmla="*/ 205909 h 276225"/>
                  <a:gd name="connsiteX5" fmla="*/ 212792 w 284135"/>
                  <a:gd name="connsiteY5" fmla="*/ 276165 h 276225"/>
                  <a:gd name="connsiteX6" fmla="*/ 68451 w 284135"/>
                  <a:gd name="connsiteY6" fmla="*/ 276165 h 276225"/>
                  <a:gd name="connsiteX7" fmla="*/ -1446 w 284135"/>
                  <a:gd name="connsiteY7" fmla="*/ 205909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135" h="276225">
                    <a:moveTo>
                      <a:pt x="-1446" y="70196"/>
                    </a:moveTo>
                    <a:cubicBezTo>
                      <a:pt x="-1446" y="31392"/>
                      <a:pt x="29809" y="-60"/>
                      <a:pt x="68451" y="-60"/>
                    </a:cubicBezTo>
                    <a:lnTo>
                      <a:pt x="212792" y="-60"/>
                    </a:lnTo>
                    <a:cubicBezTo>
                      <a:pt x="251434" y="-60"/>
                      <a:pt x="282690" y="31392"/>
                      <a:pt x="282690" y="70196"/>
                    </a:cubicBezTo>
                    <a:lnTo>
                      <a:pt x="282690" y="205909"/>
                    </a:lnTo>
                    <a:cubicBezTo>
                      <a:pt x="282690" y="244713"/>
                      <a:pt x="251434" y="276165"/>
                      <a:pt x="212792" y="276165"/>
                    </a:cubicBezTo>
                    <a:lnTo>
                      <a:pt x="68451" y="276165"/>
                    </a:lnTo>
                    <a:cubicBezTo>
                      <a:pt x="29809" y="276165"/>
                      <a:pt x="-1446" y="244713"/>
                      <a:pt x="-1446" y="205909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09" name="任意形状 108">
                <a:extLst>
                  <a:ext uri="{FF2B5EF4-FFF2-40B4-BE49-F238E27FC236}">
                    <a16:creationId xmlns:a16="http://schemas.microsoft.com/office/drawing/2014/main" id="{6BBCC224-D58B-9C6F-3D06-7D8523C20B2A}"/>
                  </a:ext>
                </a:extLst>
              </p:cNvPr>
              <p:cNvSpPr/>
              <p:nvPr/>
            </p:nvSpPr>
            <p:spPr>
              <a:xfrm>
                <a:off x="5963403" y="3752850"/>
                <a:ext cx="274664" cy="276225"/>
              </a:xfrm>
              <a:custGeom>
                <a:avLst/>
                <a:gdLst>
                  <a:gd name="connsiteX0" fmla="*/ -1446 w 274664"/>
                  <a:gd name="connsiteY0" fmla="*/ 70196 h 276225"/>
                  <a:gd name="connsiteX1" fmla="*/ 68451 w 274664"/>
                  <a:gd name="connsiteY1" fmla="*/ -60 h 276225"/>
                  <a:gd name="connsiteX2" fmla="*/ 203321 w 274664"/>
                  <a:gd name="connsiteY2" fmla="*/ -60 h 276225"/>
                  <a:gd name="connsiteX3" fmla="*/ 273218 w 274664"/>
                  <a:gd name="connsiteY3" fmla="*/ 70196 h 276225"/>
                  <a:gd name="connsiteX4" fmla="*/ 273218 w 274664"/>
                  <a:gd name="connsiteY4" fmla="*/ 205909 h 276225"/>
                  <a:gd name="connsiteX5" fmla="*/ 203321 w 274664"/>
                  <a:gd name="connsiteY5" fmla="*/ 276165 h 276225"/>
                  <a:gd name="connsiteX6" fmla="*/ 68451 w 274664"/>
                  <a:gd name="connsiteY6" fmla="*/ 276165 h 276225"/>
                  <a:gd name="connsiteX7" fmla="*/ -1446 w 274664"/>
                  <a:gd name="connsiteY7" fmla="*/ 205909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664" h="276225">
                    <a:moveTo>
                      <a:pt x="-1446" y="70196"/>
                    </a:moveTo>
                    <a:cubicBezTo>
                      <a:pt x="-1446" y="31392"/>
                      <a:pt x="29809" y="-60"/>
                      <a:pt x="68451" y="-60"/>
                    </a:cubicBezTo>
                    <a:lnTo>
                      <a:pt x="203321" y="-60"/>
                    </a:lnTo>
                    <a:cubicBezTo>
                      <a:pt x="241963" y="-60"/>
                      <a:pt x="273218" y="31392"/>
                      <a:pt x="273218" y="70196"/>
                    </a:cubicBezTo>
                    <a:lnTo>
                      <a:pt x="273218" y="205909"/>
                    </a:lnTo>
                    <a:cubicBezTo>
                      <a:pt x="273218" y="244713"/>
                      <a:pt x="241963" y="276165"/>
                      <a:pt x="203321" y="276165"/>
                    </a:cubicBezTo>
                    <a:lnTo>
                      <a:pt x="68451" y="276165"/>
                    </a:lnTo>
                    <a:cubicBezTo>
                      <a:pt x="29809" y="276165"/>
                      <a:pt x="-1446" y="244713"/>
                      <a:pt x="-1446" y="205909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10" name="任意形状 109">
                <a:extLst>
                  <a:ext uri="{FF2B5EF4-FFF2-40B4-BE49-F238E27FC236}">
                    <a16:creationId xmlns:a16="http://schemas.microsoft.com/office/drawing/2014/main" id="{3D2EDAB6-359D-5E95-09B0-1AEFA02693C6}"/>
                  </a:ext>
                </a:extLst>
              </p:cNvPr>
              <p:cNvSpPr/>
              <p:nvPr/>
            </p:nvSpPr>
            <p:spPr>
              <a:xfrm>
                <a:off x="6370664" y="3752850"/>
                <a:ext cx="274664" cy="276225"/>
              </a:xfrm>
              <a:custGeom>
                <a:avLst/>
                <a:gdLst>
                  <a:gd name="connsiteX0" fmla="*/ -1446 w 274664"/>
                  <a:gd name="connsiteY0" fmla="*/ 70196 h 276225"/>
                  <a:gd name="connsiteX1" fmla="*/ 68451 w 274664"/>
                  <a:gd name="connsiteY1" fmla="*/ -60 h 276225"/>
                  <a:gd name="connsiteX2" fmla="*/ 203321 w 274664"/>
                  <a:gd name="connsiteY2" fmla="*/ -60 h 276225"/>
                  <a:gd name="connsiteX3" fmla="*/ 273218 w 274664"/>
                  <a:gd name="connsiteY3" fmla="*/ 70196 h 276225"/>
                  <a:gd name="connsiteX4" fmla="*/ 273218 w 274664"/>
                  <a:gd name="connsiteY4" fmla="*/ 205909 h 276225"/>
                  <a:gd name="connsiteX5" fmla="*/ 203321 w 274664"/>
                  <a:gd name="connsiteY5" fmla="*/ 276165 h 276225"/>
                  <a:gd name="connsiteX6" fmla="*/ 68451 w 274664"/>
                  <a:gd name="connsiteY6" fmla="*/ 276165 h 276225"/>
                  <a:gd name="connsiteX7" fmla="*/ -1446 w 274664"/>
                  <a:gd name="connsiteY7" fmla="*/ 205909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664" h="276225">
                    <a:moveTo>
                      <a:pt x="-1446" y="70196"/>
                    </a:moveTo>
                    <a:cubicBezTo>
                      <a:pt x="-1446" y="31392"/>
                      <a:pt x="29809" y="-60"/>
                      <a:pt x="68451" y="-60"/>
                    </a:cubicBezTo>
                    <a:lnTo>
                      <a:pt x="203321" y="-60"/>
                    </a:lnTo>
                    <a:cubicBezTo>
                      <a:pt x="241963" y="-60"/>
                      <a:pt x="273218" y="31392"/>
                      <a:pt x="273218" y="70196"/>
                    </a:cubicBezTo>
                    <a:lnTo>
                      <a:pt x="273218" y="205909"/>
                    </a:lnTo>
                    <a:cubicBezTo>
                      <a:pt x="273218" y="244713"/>
                      <a:pt x="241963" y="276165"/>
                      <a:pt x="203321" y="276165"/>
                    </a:cubicBezTo>
                    <a:lnTo>
                      <a:pt x="68451" y="276165"/>
                    </a:lnTo>
                    <a:cubicBezTo>
                      <a:pt x="29809" y="276165"/>
                      <a:pt x="-1446" y="244713"/>
                      <a:pt x="-1446" y="205909"/>
                    </a:cubicBezTo>
                    <a:close/>
                  </a:path>
                </a:pathLst>
              </a:custGeom>
              <a:grpFill/>
              <a:ln w="9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</p:grpSp>
        <p:grpSp>
          <p:nvGrpSpPr>
            <p:cNvPr id="111" name="图形 152">
              <a:extLst>
                <a:ext uri="{FF2B5EF4-FFF2-40B4-BE49-F238E27FC236}">
                  <a16:creationId xmlns:a16="http://schemas.microsoft.com/office/drawing/2014/main" id="{613397E9-0D4A-2F08-7C37-B8D7B884929C}"/>
                </a:ext>
              </a:extLst>
            </p:cNvPr>
            <p:cNvGrpSpPr/>
            <p:nvPr/>
          </p:nvGrpSpPr>
          <p:grpSpPr>
            <a:xfrm>
              <a:off x="7125293" y="5322877"/>
              <a:ext cx="301475" cy="125226"/>
              <a:chOff x="6399016" y="4826509"/>
              <a:chExt cx="394252" cy="163763"/>
            </a:xfrm>
            <a:noFill/>
          </p:grpSpPr>
          <p:sp>
            <p:nvSpPr>
              <p:cNvPr id="112" name="任意形状 111">
                <a:extLst>
                  <a:ext uri="{FF2B5EF4-FFF2-40B4-BE49-F238E27FC236}">
                    <a16:creationId xmlns:a16="http://schemas.microsoft.com/office/drawing/2014/main" id="{E98D5683-DE89-FE6C-86A1-112F96DFBD61}"/>
                  </a:ext>
                </a:extLst>
              </p:cNvPr>
              <p:cNvSpPr/>
              <p:nvPr/>
            </p:nvSpPr>
            <p:spPr>
              <a:xfrm>
                <a:off x="6399016" y="4826509"/>
                <a:ext cx="159578" cy="161925"/>
              </a:xfrm>
              <a:custGeom>
                <a:avLst/>
                <a:gdLst>
                  <a:gd name="connsiteX0" fmla="*/ -948 w 159578"/>
                  <a:gd name="connsiteY0" fmla="*/ 80079 h 161925"/>
                  <a:gd name="connsiteX1" fmla="*/ 78841 w 159578"/>
                  <a:gd name="connsiteY1" fmla="*/ -884 h 161925"/>
                  <a:gd name="connsiteX2" fmla="*/ 158630 w 159578"/>
                  <a:gd name="connsiteY2" fmla="*/ 80079 h 161925"/>
                  <a:gd name="connsiteX3" fmla="*/ 78841 w 159578"/>
                  <a:gd name="connsiteY3" fmla="*/ 161041 h 161925"/>
                  <a:gd name="connsiteX4" fmla="*/ -948 w 159578"/>
                  <a:gd name="connsiteY4" fmla="*/ 80079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578" h="161925">
                    <a:moveTo>
                      <a:pt x="-948" y="80079"/>
                    </a:moveTo>
                    <a:cubicBezTo>
                      <a:pt x="-948" y="35368"/>
                      <a:pt x="34779" y="-884"/>
                      <a:pt x="78841" y="-884"/>
                    </a:cubicBezTo>
                    <a:cubicBezTo>
                      <a:pt x="122903" y="-884"/>
                      <a:pt x="158630" y="35368"/>
                      <a:pt x="158630" y="80079"/>
                    </a:cubicBezTo>
                    <a:cubicBezTo>
                      <a:pt x="158630" y="124789"/>
                      <a:pt x="122903" y="161041"/>
                      <a:pt x="78841" y="161041"/>
                    </a:cubicBezTo>
                    <a:cubicBezTo>
                      <a:pt x="34779" y="161041"/>
                      <a:pt x="-948" y="124789"/>
                      <a:pt x="-948" y="80079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93939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13" name="任意形状 112">
                <a:extLst>
                  <a:ext uri="{FF2B5EF4-FFF2-40B4-BE49-F238E27FC236}">
                    <a16:creationId xmlns:a16="http://schemas.microsoft.com/office/drawing/2014/main" id="{E70C9EDD-C225-C201-27BD-7AA3CEF371D6}"/>
                  </a:ext>
                </a:extLst>
              </p:cNvPr>
              <p:cNvSpPr/>
              <p:nvPr/>
            </p:nvSpPr>
            <p:spPr>
              <a:xfrm>
                <a:off x="6633690" y="4826509"/>
                <a:ext cx="159578" cy="161925"/>
              </a:xfrm>
              <a:custGeom>
                <a:avLst/>
                <a:gdLst>
                  <a:gd name="connsiteX0" fmla="*/ -948 w 159578"/>
                  <a:gd name="connsiteY0" fmla="*/ 80079 h 161925"/>
                  <a:gd name="connsiteX1" fmla="*/ 78841 w 159578"/>
                  <a:gd name="connsiteY1" fmla="*/ -884 h 161925"/>
                  <a:gd name="connsiteX2" fmla="*/ 158630 w 159578"/>
                  <a:gd name="connsiteY2" fmla="*/ 80079 h 161925"/>
                  <a:gd name="connsiteX3" fmla="*/ 78841 w 159578"/>
                  <a:gd name="connsiteY3" fmla="*/ 161041 h 161925"/>
                  <a:gd name="connsiteX4" fmla="*/ -948 w 159578"/>
                  <a:gd name="connsiteY4" fmla="*/ 80079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578" h="161925">
                    <a:moveTo>
                      <a:pt x="-948" y="80079"/>
                    </a:moveTo>
                    <a:cubicBezTo>
                      <a:pt x="-948" y="35368"/>
                      <a:pt x="34779" y="-884"/>
                      <a:pt x="78841" y="-884"/>
                    </a:cubicBezTo>
                    <a:cubicBezTo>
                      <a:pt x="122903" y="-884"/>
                      <a:pt x="158630" y="35368"/>
                      <a:pt x="158630" y="80079"/>
                    </a:cubicBezTo>
                    <a:cubicBezTo>
                      <a:pt x="158630" y="124789"/>
                      <a:pt x="122903" y="161041"/>
                      <a:pt x="78841" y="161041"/>
                    </a:cubicBezTo>
                    <a:cubicBezTo>
                      <a:pt x="34779" y="161041"/>
                      <a:pt x="-948" y="124789"/>
                      <a:pt x="-948" y="80079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93939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  <p:sp>
            <p:nvSpPr>
              <p:cNvPr id="114" name="任意形状 113">
                <a:extLst>
                  <a:ext uri="{FF2B5EF4-FFF2-40B4-BE49-F238E27FC236}">
                    <a16:creationId xmlns:a16="http://schemas.microsoft.com/office/drawing/2014/main" id="{14840B70-E8B6-3B72-9112-3DFB3A9E630A}"/>
                  </a:ext>
                </a:extLst>
              </p:cNvPr>
              <p:cNvSpPr/>
              <p:nvPr/>
            </p:nvSpPr>
            <p:spPr>
              <a:xfrm flipV="1">
                <a:off x="6483499" y="4988433"/>
                <a:ext cx="228602" cy="1839"/>
              </a:xfrm>
              <a:custGeom>
                <a:avLst/>
                <a:gdLst>
                  <a:gd name="connsiteX0" fmla="*/ 11 w 228602"/>
                  <a:gd name="connsiteY0" fmla="*/ 20 h 1839"/>
                  <a:gd name="connsiteX1" fmla="*/ 228613 w 228602"/>
                  <a:gd name="connsiteY1" fmla="*/ 1859 h 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8602" h="1839">
                    <a:moveTo>
                      <a:pt x="11" y="20"/>
                    </a:moveTo>
                    <a:lnTo>
                      <a:pt x="228613" y="1859"/>
                    </a:lnTo>
                  </a:path>
                </a:pathLst>
              </a:custGeom>
              <a:noFill/>
              <a:ln w="25400" cap="flat">
                <a:solidFill>
                  <a:srgbClr val="93939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/>
              </a:p>
            </p:txBody>
          </p:sp>
        </p:grp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6F8FC560-0C85-D3B4-AAFB-0B5DA3544AB8}"/>
                </a:ext>
              </a:extLst>
            </p:cNvPr>
            <p:cNvGrpSpPr/>
            <p:nvPr/>
          </p:nvGrpSpPr>
          <p:grpSpPr>
            <a:xfrm>
              <a:off x="4962025" y="4757801"/>
              <a:ext cx="321806" cy="216567"/>
              <a:chOff x="4962025" y="4757801"/>
              <a:chExt cx="321806" cy="216567"/>
            </a:xfrm>
          </p:grpSpPr>
          <p:grpSp>
            <p:nvGrpSpPr>
              <p:cNvPr id="116" name="组合 115">
                <a:extLst>
                  <a:ext uri="{FF2B5EF4-FFF2-40B4-BE49-F238E27FC236}">
                    <a16:creationId xmlns:a16="http://schemas.microsoft.com/office/drawing/2014/main" id="{86CE1811-6B16-761E-3517-AE0E167E82F1}"/>
                  </a:ext>
                </a:extLst>
              </p:cNvPr>
              <p:cNvGrpSpPr/>
              <p:nvPr/>
            </p:nvGrpSpPr>
            <p:grpSpPr>
              <a:xfrm>
                <a:off x="5035866" y="4757801"/>
                <a:ext cx="247965" cy="216567"/>
                <a:chOff x="7855858" y="230601"/>
                <a:chExt cx="977900" cy="854076"/>
              </a:xfrm>
              <a:gradFill>
                <a:gsLst>
                  <a:gs pos="0">
                    <a:srgbClr val="626262"/>
                  </a:gs>
                  <a:gs pos="75000">
                    <a:srgbClr val="939393"/>
                  </a:gs>
                </a:gsLst>
                <a:lin ang="5400000" scaled="0"/>
              </a:gradFill>
              <a:effectLst>
                <a:outerShdw blurRad="21483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8" name="任意形状 117">
                  <a:extLst>
                    <a:ext uri="{FF2B5EF4-FFF2-40B4-BE49-F238E27FC236}">
                      <a16:creationId xmlns:a16="http://schemas.microsoft.com/office/drawing/2014/main" id="{B728B150-27DD-92F9-88AB-4F4FA0E6186A}"/>
                    </a:ext>
                  </a:extLst>
                </p:cNvPr>
                <p:cNvSpPr/>
                <p:nvPr/>
              </p:nvSpPr>
              <p:spPr>
                <a:xfrm>
                  <a:off x="7855858" y="230602"/>
                  <a:ext cx="488950" cy="854075"/>
                </a:xfrm>
                <a:custGeom>
                  <a:avLst/>
                  <a:gdLst>
                    <a:gd name="connsiteX0" fmla="*/ 0 w 488950"/>
                    <a:gd name="connsiteY0" fmla="*/ 854075 h 854075"/>
                    <a:gd name="connsiteX1" fmla="*/ 6350 w 488950"/>
                    <a:gd name="connsiteY1" fmla="*/ 739775 h 854075"/>
                    <a:gd name="connsiteX2" fmla="*/ 273050 w 488950"/>
                    <a:gd name="connsiteY2" fmla="*/ 596900 h 854075"/>
                    <a:gd name="connsiteX3" fmla="*/ 381000 w 488950"/>
                    <a:gd name="connsiteY3" fmla="*/ 511175 h 854075"/>
                    <a:gd name="connsiteX4" fmla="*/ 377825 w 488950"/>
                    <a:gd name="connsiteY4" fmla="*/ 447675 h 854075"/>
                    <a:gd name="connsiteX5" fmla="*/ 355600 w 488950"/>
                    <a:gd name="connsiteY5" fmla="*/ 412750 h 854075"/>
                    <a:gd name="connsiteX6" fmla="*/ 355600 w 488950"/>
                    <a:gd name="connsiteY6" fmla="*/ 361950 h 854075"/>
                    <a:gd name="connsiteX7" fmla="*/ 323850 w 488950"/>
                    <a:gd name="connsiteY7" fmla="*/ 336550 h 854075"/>
                    <a:gd name="connsiteX8" fmla="*/ 301625 w 488950"/>
                    <a:gd name="connsiteY8" fmla="*/ 244475 h 854075"/>
                    <a:gd name="connsiteX9" fmla="*/ 330200 w 488950"/>
                    <a:gd name="connsiteY9" fmla="*/ 234950 h 854075"/>
                    <a:gd name="connsiteX10" fmla="*/ 304800 w 488950"/>
                    <a:gd name="connsiteY10" fmla="*/ 203200 h 854075"/>
                    <a:gd name="connsiteX11" fmla="*/ 301625 w 488950"/>
                    <a:gd name="connsiteY11" fmla="*/ 120650 h 854075"/>
                    <a:gd name="connsiteX12" fmla="*/ 358775 w 488950"/>
                    <a:gd name="connsiteY12" fmla="*/ 47625 h 854075"/>
                    <a:gd name="connsiteX13" fmla="*/ 409575 w 488950"/>
                    <a:gd name="connsiteY13" fmla="*/ 25400 h 854075"/>
                    <a:gd name="connsiteX14" fmla="*/ 438150 w 488950"/>
                    <a:gd name="connsiteY14" fmla="*/ 0 h 854075"/>
                    <a:gd name="connsiteX15" fmla="*/ 488950 w 488950"/>
                    <a:gd name="connsiteY15" fmla="*/ 0 h 854075"/>
                    <a:gd name="connsiteX16" fmla="*/ 488950 w 488950"/>
                    <a:gd name="connsiteY16" fmla="*/ 854075 h 854075"/>
                    <a:gd name="connsiteX17" fmla="*/ 0 w 488950"/>
                    <a:gd name="connsiteY17" fmla="*/ 854075 h 854075"/>
                    <a:gd name="connsiteX0" fmla="*/ 0 w 488950"/>
                    <a:gd name="connsiteY0" fmla="*/ 854075 h 854075"/>
                    <a:gd name="connsiteX1" fmla="*/ 6350 w 488950"/>
                    <a:gd name="connsiteY1" fmla="*/ 739775 h 854075"/>
                    <a:gd name="connsiteX2" fmla="*/ 273050 w 488950"/>
                    <a:gd name="connsiteY2" fmla="*/ 596900 h 854075"/>
                    <a:gd name="connsiteX3" fmla="*/ 381000 w 488950"/>
                    <a:gd name="connsiteY3" fmla="*/ 511175 h 854075"/>
                    <a:gd name="connsiteX4" fmla="*/ 377825 w 488950"/>
                    <a:gd name="connsiteY4" fmla="*/ 447675 h 854075"/>
                    <a:gd name="connsiteX5" fmla="*/ 355600 w 488950"/>
                    <a:gd name="connsiteY5" fmla="*/ 412750 h 854075"/>
                    <a:gd name="connsiteX6" fmla="*/ 355600 w 488950"/>
                    <a:gd name="connsiteY6" fmla="*/ 361950 h 854075"/>
                    <a:gd name="connsiteX7" fmla="*/ 323850 w 488950"/>
                    <a:gd name="connsiteY7" fmla="*/ 336550 h 854075"/>
                    <a:gd name="connsiteX8" fmla="*/ 301625 w 488950"/>
                    <a:gd name="connsiteY8" fmla="*/ 244475 h 854075"/>
                    <a:gd name="connsiteX9" fmla="*/ 330200 w 488950"/>
                    <a:gd name="connsiteY9" fmla="*/ 234950 h 854075"/>
                    <a:gd name="connsiteX10" fmla="*/ 304800 w 488950"/>
                    <a:gd name="connsiteY10" fmla="*/ 203200 h 854075"/>
                    <a:gd name="connsiteX11" fmla="*/ 301625 w 488950"/>
                    <a:gd name="connsiteY11" fmla="*/ 120650 h 854075"/>
                    <a:gd name="connsiteX12" fmla="*/ 358775 w 488950"/>
                    <a:gd name="connsiteY12" fmla="*/ 47625 h 854075"/>
                    <a:gd name="connsiteX13" fmla="*/ 409575 w 488950"/>
                    <a:gd name="connsiteY13" fmla="*/ 25400 h 854075"/>
                    <a:gd name="connsiteX14" fmla="*/ 438150 w 488950"/>
                    <a:gd name="connsiteY14" fmla="*/ 0 h 854075"/>
                    <a:gd name="connsiteX15" fmla="*/ 488950 w 488950"/>
                    <a:gd name="connsiteY15" fmla="*/ 0 h 854075"/>
                    <a:gd name="connsiteX16" fmla="*/ 488950 w 488950"/>
                    <a:gd name="connsiteY16" fmla="*/ 854075 h 854075"/>
                    <a:gd name="connsiteX17" fmla="*/ 0 w 488950"/>
                    <a:gd name="connsiteY17" fmla="*/ 854075 h 854075"/>
                    <a:gd name="connsiteX0" fmla="*/ 0 w 488950"/>
                    <a:gd name="connsiteY0" fmla="*/ 854075 h 854075"/>
                    <a:gd name="connsiteX1" fmla="*/ 6350 w 488950"/>
                    <a:gd name="connsiteY1" fmla="*/ 739775 h 854075"/>
                    <a:gd name="connsiteX2" fmla="*/ 273050 w 488950"/>
                    <a:gd name="connsiteY2" fmla="*/ 596900 h 854075"/>
                    <a:gd name="connsiteX3" fmla="*/ 381000 w 488950"/>
                    <a:gd name="connsiteY3" fmla="*/ 511175 h 854075"/>
                    <a:gd name="connsiteX4" fmla="*/ 377825 w 488950"/>
                    <a:gd name="connsiteY4" fmla="*/ 447675 h 854075"/>
                    <a:gd name="connsiteX5" fmla="*/ 355600 w 488950"/>
                    <a:gd name="connsiteY5" fmla="*/ 412750 h 854075"/>
                    <a:gd name="connsiteX6" fmla="*/ 355600 w 488950"/>
                    <a:gd name="connsiteY6" fmla="*/ 361950 h 854075"/>
                    <a:gd name="connsiteX7" fmla="*/ 323850 w 488950"/>
                    <a:gd name="connsiteY7" fmla="*/ 336550 h 854075"/>
                    <a:gd name="connsiteX8" fmla="*/ 301625 w 488950"/>
                    <a:gd name="connsiteY8" fmla="*/ 244475 h 854075"/>
                    <a:gd name="connsiteX9" fmla="*/ 330200 w 488950"/>
                    <a:gd name="connsiteY9" fmla="*/ 234950 h 854075"/>
                    <a:gd name="connsiteX10" fmla="*/ 304800 w 488950"/>
                    <a:gd name="connsiteY10" fmla="*/ 203200 h 854075"/>
                    <a:gd name="connsiteX11" fmla="*/ 301625 w 488950"/>
                    <a:gd name="connsiteY11" fmla="*/ 120650 h 854075"/>
                    <a:gd name="connsiteX12" fmla="*/ 358775 w 488950"/>
                    <a:gd name="connsiteY12" fmla="*/ 47625 h 854075"/>
                    <a:gd name="connsiteX13" fmla="*/ 409575 w 488950"/>
                    <a:gd name="connsiteY13" fmla="*/ 25400 h 854075"/>
                    <a:gd name="connsiteX14" fmla="*/ 438150 w 488950"/>
                    <a:gd name="connsiteY14" fmla="*/ 0 h 854075"/>
                    <a:gd name="connsiteX15" fmla="*/ 488950 w 488950"/>
                    <a:gd name="connsiteY15" fmla="*/ 0 h 854075"/>
                    <a:gd name="connsiteX16" fmla="*/ 488950 w 488950"/>
                    <a:gd name="connsiteY16" fmla="*/ 854075 h 854075"/>
                    <a:gd name="connsiteX17" fmla="*/ 0 w 488950"/>
                    <a:gd name="connsiteY17" fmla="*/ 854075 h 85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8950" h="854075">
                      <a:moveTo>
                        <a:pt x="0" y="854075"/>
                      </a:moveTo>
                      <a:lnTo>
                        <a:pt x="6350" y="739775"/>
                      </a:lnTo>
                      <a:cubicBezTo>
                        <a:pt x="47625" y="698500"/>
                        <a:pt x="168275" y="606425"/>
                        <a:pt x="273050" y="596900"/>
                      </a:cubicBezTo>
                      <a:lnTo>
                        <a:pt x="381000" y="511175"/>
                      </a:lnTo>
                      <a:lnTo>
                        <a:pt x="377825" y="447675"/>
                      </a:lnTo>
                      <a:lnTo>
                        <a:pt x="355600" y="412750"/>
                      </a:lnTo>
                      <a:lnTo>
                        <a:pt x="355600" y="361950"/>
                      </a:lnTo>
                      <a:lnTo>
                        <a:pt x="323850" y="336550"/>
                      </a:lnTo>
                      <a:lnTo>
                        <a:pt x="301625" y="244475"/>
                      </a:lnTo>
                      <a:lnTo>
                        <a:pt x="330200" y="234950"/>
                      </a:lnTo>
                      <a:lnTo>
                        <a:pt x="304800" y="203200"/>
                      </a:lnTo>
                      <a:lnTo>
                        <a:pt x="301625" y="120650"/>
                      </a:lnTo>
                      <a:lnTo>
                        <a:pt x="358775" y="47625"/>
                      </a:lnTo>
                      <a:lnTo>
                        <a:pt x="409575" y="25400"/>
                      </a:lnTo>
                      <a:lnTo>
                        <a:pt x="438150" y="0"/>
                      </a:lnTo>
                      <a:lnTo>
                        <a:pt x="488950" y="0"/>
                      </a:lnTo>
                      <a:lnTo>
                        <a:pt x="488950" y="854075"/>
                      </a:lnTo>
                      <a:lnTo>
                        <a:pt x="0" y="8540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/>
                </a:p>
              </p:txBody>
            </p:sp>
            <p:sp>
              <p:nvSpPr>
                <p:cNvPr id="119" name="任意形状 118">
                  <a:extLst>
                    <a:ext uri="{FF2B5EF4-FFF2-40B4-BE49-F238E27FC236}">
                      <a16:creationId xmlns:a16="http://schemas.microsoft.com/office/drawing/2014/main" id="{304E2C95-377C-F204-EA2A-4EBD5F016EBE}"/>
                    </a:ext>
                  </a:extLst>
                </p:cNvPr>
                <p:cNvSpPr/>
                <p:nvPr/>
              </p:nvSpPr>
              <p:spPr>
                <a:xfrm flipH="1">
                  <a:off x="8344808" y="230601"/>
                  <a:ext cx="488950" cy="854075"/>
                </a:xfrm>
                <a:custGeom>
                  <a:avLst/>
                  <a:gdLst>
                    <a:gd name="connsiteX0" fmla="*/ 0 w 488950"/>
                    <a:gd name="connsiteY0" fmla="*/ 854075 h 854075"/>
                    <a:gd name="connsiteX1" fmla="*/ 6350 w 488950"/>
                    <a:gd name="connsiteY1" fmla="*/ 739775 h 854075"/>
                    <a:gd name="connsiteX2" fmla="*/ 273050 w 488950"/>
                    <a:gd name="connsiteY2" fmla="*/ 596900 h 854075"/>
                    <a:gd name="connsiteX3" fmla="*/ 381000 w 488950"/>
                    <a:gd name="connsiteY3" fmla="*/ 511175 h 854075"/>
                    <a:gd name="connsiteX4" fmla="*/ 377825 w 488950"/>
                    <a:gd name="connsiteY4" fmla="*/ 447675 h 854075"/>
                    <a:gd name="connsiteX5" fmla="*/ 355600 w 488950"/>
                    <a:gd name="connsiteY5" fmla="*/ 412750 h 854075"/>
                    <a:gd name="connsiteX6" fmla="*/ 355600 w 488950"/>
                    <a:gd name="connsiteY6" fmla="*/ 361950 h 854075"/>
                    <a:gd name="connsiteX7" fmla="*/ 323850 w 488950"/>
                    <a:gd name="connsiteY7" fmla="*/ 336550 h 854075"/>
                    <a:gd name="connsiteX8" fmla="*/ 301625 w 488950"/>
                    <a:gd name="connsiteY8" fmla="*/ 244475 h 854075"/>
                    <a:gd name="connsiteX9" fmla="*/ 330200 w 488950"/>
                    <a:gd name="connsiteY9" fmla="*/ 234950 h 854075"/>
                    <a:gd name="connsiteX10" fmla="*/ 304800 w 488950"/>
                    <a:gd name="connsiteY10" fmla="*/ 203200 h 854075"/>
                    <a:gd name="connsiteX11" fmla="*/ 301625 w 488950"/>
                    <a:gd name="connsiteY11" fmla="*/ 120650 h 854075"/>
                    <a:gd name="connsiteX12" fmla="*/ 358775 w 488950"/>
                    <a:gd name="connsiteY12" fmla="*/ 47625 h 854075"/>
                    <a:gd name="connsiteX13" fmla="*/ 409575 w 488950"/>
                    <a:gd name="connsiteY13" fmla="*/ 25400 h 854075"/>
                    <a:gd name="connsiteX14" fmla="*/ 438150 w 488950"/>
                    <a:gd name="connsiteY14" fmla="*/ 0 h 854075"/>
                    <a:gd name="connsiteX15" fmla="*/ 488950 w 488950"/>
                    <a:gd name="connsiteY15" fmla="*/ 0 h 854075"/>
                    <a:gd name="connsiteX16" fmla="*/ 488950 w 488950"/>
                    <a:gd name="connsiteY16" fmla="*/ 854075 h 854075"/>
                    <a:gd name="connsiteX17" fmla="*/ 0 w 488950"/>
                    <a:gd name="connsiteY17" fmla="*/ 854075 h 854075"/>
                    <a:gd name="connsiteX0" fmla="*/ 0 w 488950"/>
                    <a:gd name="connsiteY0" fmla="*/ 854075 h 854075"/>
                    <a:gd name="connsiteX1" fmla="*/ 6350 w 488950"/>
                    <a:gd name="connsiteY1" fmla="*/ 739775 h 854075"/>
                    <a:gd name="connsiteX2" fmla="*/ 273050 w 488950"/>
                    <a:gd name="connsiteY2" fmla="*/ 596900 h 854075"/>
                    <a:gd name="connsiteX3" fmla="*/ 381000 w 488950"/>
                    <a:gd name="connsiteY3" fmla="*/ 511175 h 854075"/>
                    <a:gd name="connsiteX4" fmla="*/ 377825 w 488950"/>
                    <a:gd name="connsiteY4" fmla="*/ 447675 h 854075"/>
                    <a:gd name="connsiteX5" fmla="*/ 355600 w 488950"/>
                    <a:gd name="connsiteY5" fmla="*/ 412750 h 854075"/>
                    <a:gd name="connsiteX6" fmla="*/ 355600 w 488950"/>
                    <a:gd name="connsiteY6" fmla="*/ 361950 h 854075"/>
                    <a:gd name="connsiteX7" fmla="*/ 323850 w 488950"/>
                    <a:gd name="connsiteY7" fmla="*/ 336550 h 854075"/>
                    <a:gd name="connsiteX8" fmla="*/ 301625 w 488950"/>
                    <a:gd name="connsiteY8" fmla="*/ 244475 h 854075"/>
                    <a:gd name="connsiteX9" fmla="*/ 330200 w 488950"/>
                    <a:gd name="connsiteY9" fmla="*/ 234950 h 854075"/>
                    <a:gd name="connsiteX10" fmla="*/ 304800 w 488950"/>
                    <a:gd name="connsiteY10" fmla="*/ 203200 h 854075"/>
                    <a:gd name="connsiteX11" fmla="*/ 301625 w 488950"/>
                    <a:gd name="connsiteY11" fmla="*/ 120650 h 854075"/>
                    <a:gd name="connsiteX12" fmla="*/ 358775 w 488950"/>
                    <a:gd name="connsiteY12" fmla="*/ 47625 h 854075"/>
                    <a:gd name="connsiteX13" fmla="*/ 409575 w 488950"/>
                    <a:gd name="connsiteY13" fmla="*/ 25400 h 854075"/>
                    <a:gd name="connsiteX14" fmla="*/ 438150 w 488950"/>
                    <a:gd name="connsiteY14" fmla="*/ 0 h 854075"/>
                    <a:gd name="connsiteX15" fmla="*/ 488950 w 488950"/>
                    <a:gd name="connsiteY15" fmla="*/ 0 h 854075"/>
                    <a:gd name="connsiteX16" fmla="*/ 488950 w 488950"/>
                    <a:gd name="connsiteY16" fmla="*/ 854075 h 854075"/>
                    <a:gd name="connsiteX17" fmla="*/ 0 w 488950"/>
                    <a:gd name="connsiteY17" fmla="*/ 854075 h 854075"/>
                    <a:gd name="connsiteX0" fmla="*/ 0 w 488950"/>
                    <a:gd name="connsiteY0" fmla="*/ 854075 h 854075"/>
                    <a:gd name="connsiteX1" fmla="*/ 6350 w 488950"/>
                    <a:gd name="connsiteY1" fmla="*/ 739775 h 854075"/>
                    <a:gd name="connsiteX2" fmla="*/ 273050 w 488950"/>
                    <a:gd name="connsiteY2" fmla="*/ 596900 h 854075"/>
                    <a:gd name="connsiteX3" fmla="*/ 381000 w 488950"/>
                    <a:gd name="connsiteY3" fmla="*/ 511175 h 854075"/>
                    <a:gd name="connsiteX4" fmla="*/ 377825 w 488950"/>
                    <a:gd name="connsiteY4" fmla="*/ 447675 h 854075"/>
                    <a:gd name="connsiteX5" fmla="*/ 355600 w 488950"/>
                    <a:gd name="connsiteY5" fmla="*/ 412750 h 854075"/>
                    <a:gd name="connsiteX6" fmla="*/ 355600 w 488950"/>
                    <a:gd name="connsiteY6" fmla="*/ 361950 h 854075"/>
                    <a:gd name="connsiteX7" fmla="*/ 323850 w 488950"/>
                    <a:gd name="connsiteY7" fmla="*/ 336550 h 854075"/>
                    <a:gd name="connsiteX8" fmla="*/ 301625 w 488950"/>
                    <a:gd name="connsiteY8" fmla="*/ 244475 h 854075"/>
                    <a:gd name="connsiteX9" fmla="*/ 330200 w 488950"/>
                    <a:gd name="connsiteY9" fmla="*/ 234950 h 854075"/>
                    <a:gd name="connsiteX10" fmla="*/ 304800 w 488950"/>
                    <a:gd name="connsiteY10" fmla="*/ 203200 h 854075"/>
                    <a:gd name="connsiteX11" fmla="*/ 301625 w 488950"/>
                    <a:gd name="connsiteY11" fmla="*/ 120650 h 854075"/>
                    <a:gd name="connsiteX12" fmla="*/ 358775 w 488950"/>
                    <a:gd name="connsiteY12" fmla="*/ 47625 h 854075"/>
                    <a:gd name="connsiteX13" fmla="*/ 409575 w 488950"/>
                    <a:gd name="connsiteY13" fmla="*/ 25400 h 854075"/>
                    <a:gd name="connsiteX14" fmla="*/ 438150 w 488950"/>
                    <a:gd name="connsiteY14" fmla="*/ 0 h 854075"/>
                    <a:gd name="connsiteX15" fmla="*/ 488950 w 488950"/>
                    <a:gd name="connsiteY15" fmla="*/ 0 h 854075"/>
                    <a:gd name="connsiteX16" fmla="*/ 488950 w 488950"/>
                    <a:gd name="connsiteY16" fmla="*/ 854075 h 854075"/>
                    <a:gd name="connsiteX17" fmla="*/ 0 w 488950"/>
                    <a:gd name="connsiteY17" fmla="*/ 854075 h 85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8950" h="854075">
                      <a:moveTo>
                        <a:pt x="0" y="854075"/>
                      </a:moveTo>
                      <a:lnTo>
                        <a:pt x="6350" y="739775"/>
                      </a:lnTo>
                      <a:cubicBezTo>
                        <a:pt x="47625" y="698500"/>
                        <a:pt x="168275" y="606425"/>
                        <a:pt x="273050" y="596900"/>
                      </a:cubicBezTo>
                      <a:lnTo>
                        <a:pt x="381000" y="511175"/>
                      </a:lnTo>
                      <a:lnTo>
                        <a:pt x="377825" y="447675"/>
                      </a:lnTo>
                      <a:lnTo>
                        <a:pt x="355600" y="412750"/>
                      </a:lnTo>
                      <a:lnTo>
                        <a:pt x="355600" y="361950"/>
                      </a:lnTo>
                      <a:lnTo>
                        <a:pt x="323850" y="336550"/>
                      </a:lnTo>
                      <a:lnTo>
                        <a:pt x="301625" y="244475"/>
                      </a:lnTo>
                      <a:lnTo>
                        <a:pt x="330200" y="234950"/>
                      </a:lnTo>
                      <a:lnTo>
                        <a:pt x="304800" y="203200"/>
                      </a:lnTo>
                      <a:lnTo>
                        <a:pt x="301625" y="120650"/>
                      </a:lnTo>
                      <a:lnTo>
                        <a:pt x="358775" y="47625"/>
                      </a:lnTo>
                      <a:lnTo>
                        <a:pt x="409575" y="25400"/>
                      </a:lnTo>
                      <a:lnTo>
                        <a:pt x="438150" y="0"/>
                      </a:lnTo>
                      <a:lnTo>
                        <a:pt x="488950" y="0"/>
                      </a:lnTo>
                      <a:lnTo>
                        <a:pt x="488950" y="854075"/>
                      </a:lnTo>
                      <a:lnTo>
                        <a:pt x="0" y="8540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/>
                </a:p>
              </p:txBody>
            </p:sp>
          </p:grpSp>
          <p:sp>
            <p:nvSpPr>
              <p:cNvPr id="117" name="加号 116">
                <a:extLst>
                  <a:ext uri="{FF2B5EF4-FFF2-40B4-BE49-F238E27FC236}">
                    <a16:creationId xmlns:a16="http://schemas.microsoft.com/office/drawing/2014/main" id="{ACC136CA-099C-A157-F8D5-50088C81001C}"/>
                  </a:ext>
                </a:extLst>
              </p:cNvPr>
              <p:cNvSpPr/>
              <p:nvPr/>
            </p:nvSpPr>
            <p:spPr>
              <a:xfrm>
                <a:off x="4962025" y="4782181"/>
                <a:ext cx="118116" cy="118116"/>
              </a:xfrm>
              <a:prstGeom prst="mathPlus">
                <a:avLst>
                  <a:gd name="adj1" fmla="val 12767"/>
                </a:avLst>
              </a:prstGeom>
              <a:gradFill>
                <a:gsLst>
                  <a:gs pos="0">
                    <a:srgbClr val="626262"/>
                  </a:gs>
                  <a:gs pos="75000">
                    <a:srgbClr val="939393"/>
                  </a:gs>
                </a:gsLst>
                <a:lin ang="5400000" scaled="0"/>
              </a:gradFill>
              <a:ln>
                <a:noFill/>
              </a:ln>
              <a:effectLst>
                <a:outerShdw blurRad="23255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</p:grp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22E4937A-F497-200E-9211-93F4EFE876AE}"/>
                </a:ext>
              </a:extLst>
            </p:cNvPr>
            <p:cNvGrpSpPr/>
            <p:nvPr/>
          </p:nvGrpSpPr>
          <p:grpSpPr>
            <a:xfrm>
              <a:off x="6925547" y="4801604"/>
              <a:ext cx="254000" cy="149533"/>
              <a:chOff x="6925547" y="4801604"/>
              <a:chExt cx="254000" cy="149533"/>
            </a:xfrm>
            <a:effectLst>
              <a:outerShdw blurRad="14194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圆角矩形 174">
                <a:extLst>
                  <a:ext uri="{FF2B5EF4-FFF2-40B4-BE49-F238E27FC236}">
                    <a16:creationId xmlns:a16="http://schemas.microsoft.com/office/drawing/2014/main" id="{5A5F7F5A-ADFC-935C-6847-B8C6F1DD4391}"/>
                  </a:ext>
                </a:extLst>
              </p:cNvPr>
              <p:cNvSpPr/>
              <p:nvPr/>
            </p:nvSpPr>
            <p:spPr>
              <a:xfrm>
                <a:off x="6925547" y="4801604"/>
                <a:ext cx="254000" cy="149533"/>
              </a:xfrm>
              <a:custGeom>
                <a:avLst/>
                <a:gdLst>
                  <a:gd name="connsiteX0" fmla="*/ 0 w 1545311"/>
                  <a:gd name="connsiteY0" fmla="*/ 145655 h 873913"/>
                  <a:gd name="connsiteX1" fmla="*/ 145655 w 1545311"/>
                  <a:gd name="connsiteY1" fmla="*/ 0 h 873913"/>
                  <a:gd name="connsiteX2" fmla="*/ 1399656 w 1545311"/>
                  <a:gd name="connsiteY2" fmla="*/ 0 h 873913"/>
                  <a:gd name="connsiteX3" fmla="*/ 1545311 w 1545311"/>
                  <a:gd name="connsiteY3" fmla="*/ 145655 h 873913"/>
                  <a:gd name="connsiteX4" fmla="*/ 1545311 w 1545311"/>
                  <a:gd name="connsiteY4" fmla="*/ 728258 h 873913"/>
                  <a:gd name="connsiteX5" fmla="*/ 1399656 w 1545311"/>
                  <a:gd name="connsiteY5" fmla="*/ 873913 h 873913"/>
                  <a:gd name="connsiteX6" fmla="*/ 145655 w 1545311"/>
                  <a:gd name="connsiteY6" fmla="*/ 873913 h 873913"/>
                  <a:gd name="connsiteX7" fmla="*/ 0 w 1545311"/>
                  <a:gd name="connsiteY7" fmla="*/ 728258 h 873913"/>
                  <a:gd name="connsiteX8" fmla="*/ 0 w 1545311"/>
                  <a:gd name="connsiteY8" fmla="*/ 145655 h 873913"/>
                  <a:gd name="connsiteX0" fmla="*/ 0 w 1773911"/>
                  <a:gd name="connsiteY0" fmla="*/ 380605 h 873913"/>
                  <a:gd name="connsiteX1" fmla="*/ 374255 w 1773911"/>
                  <a:gd name="connsiteY1" fmla="*/ 0 h 873913"/>
                  <a:gd name="connsiteX2" fmla="*/ 1628256 w 1773911"/>
                  <a:gd name="connsiteY2" fmla="*/ 0 h 873913"/>
                  <a:gd name="connsiteX3" fmla="*/ 1773911 w 1773911"/>
                  <a:gd name="connsiteY3" fmla="*/ 145655 h 873913"/>
                  <a:gd name="connsiteX4" fmla="*/ 1773911 w 1773911"/>
                  <a:gd name="connsiteY4" fmla="*/ 728258 h 873913"/>
                  <a:gd name="connsiteX5" fmla="*/ 1628256 w 1773911"/>
                  <a:gd name="connsiteY5" fmla="*/ 873913 h 873913"/>
                  <a:gd name="connsiteX6" fmla="*/ 374255 w 1773911"/>
                  <a:gd name="connsiteY6" fmla="*/ 873913 h 873913"/>
                  <a:gd name="connsiteX7" fmla="*/ 228600 w 1773911"/>
                  <a:gd name="connsiteY7" fmla="*/ 728258 h 873913"/>
                  <a:gd name="connsiteX8" fmla="*/ 0 w 1773911"/>
                  <a:gd name="connsiteY8" fmla="*/ 380605 h 873913"/>
                  <a:gd name="connsiteX0" fmla="*/ 0 w 1773911"/>
                  <a:gd name="connsiteY0" fmla="*/ 380605 h 873913"/>
                  <a:gd name="connsiteX1" fmla="*/ 374255 w 1773911"/>
                  <a:gd name="connsiteY1" fmla="*/ 0 h 873913"/>
                  <a:gd name="connsiteX2" fmla="*/ 1628256 w 1773911"/>
                  <a:gd name="connsiteY2" fmla="*/ 0 h 873913"/>
                  <a:gd name="connsiteX3" fmla="*/ 1773911 w 1773911"/>
                  <a:gd name="connsiteY3" fmla="*/ 145655 h 873913"/>
                  <a:gd name="connsiteX4" fmla="*/ 1773911 w 1773911"/>
                  <a:gd name="connsiteY4" fmla="*/ 728258 h 873913"/>
                  <a:gd name="connsiteX5" fmla="*/ 1628256 w 1773911"/>
                  <a:gd name="connsiteY5" fmla="*/ 873913 h 873913"/>
                  <a:gd name="connsiteX6" fmla="*/ 374255 w 1773911"/>
                  <a:gd name="connsiteY6" fmla="*/ 873913 h 873913"/>
                  <a:gd name="connsiteX7" fmla="*/ 3175 w 1773911"/>
                  <a:gd name="connsiteY7" fmla="*/ 486958 h 873913"/>
                  <a:gd name="connsiteX8" fmla="*/ 0 w 1773911"/>
                  <a:gd name="connsiteY8" fmla="*/ 380605 h 873913"/>
                  <a:gd name="connsiteX0" fmla="*/ 0 w 1773911"/>
                  <a:gd name="connsiteY0" fmla="*/ 380605 h 873913"/>
                  <a:gd name="connsiteX1" fmla="*/ 374255 w 1773911"/>
                  <a:gd name="connsiteY1" fmla="*/ 0 h 873913"/>
                  <a:gd name="connsiteX2" fmla="*/ 1628256 w 1773911"/>
                  <a:gd name="connsiteY2" fmla="*/ 0 h 873913"/>
                  <a:gd name="connsiteX3" fmla="*/ 1773911 w 1773911"/>
                  <a:gd name="connsiteY3" fmla="*/ 145655 h 873913"/>
                  <a:gd name="connsiteX4" fmla="*/ 1773911 w 1773911"/>
                  <a:gd name="connsiteY4" fmla="*/ 728258 h 873913"/>
                  <a:gd name="connsiteX5" fmla="*/ 1628256 w 1773911"/>
                  <a:gd name="connsiteY5" fmla="*/ 873913 h 873913"/>
                  <a:gd name="connsiteX6" fmla="*/ 374255 w 1773911"/>
                  <a:gd name="connsiteY6" fmla="*/ 873913 h 873913"/>
                  <a:gd name="connsiteX7" fmla="*/ 3175 w 1773911"/>
                  <a:gd name="connsiteY7" fmla="*/ 486958 h 873913"/>
                  <a:gd name="connsiteX8" fmla="*/ 0 w 1773911"/>
                  <a:gd name="connsiteY8" fmla="*/ 380605 h 873913"/>
                  <a:gd name="connsiteX0" fmla="*/ 0 w 1773911"/>
                  <a:gd name="connsiteY0" fmla="*/ 380605 h 873913"/>
                  <a:gd name="connsiteX1" fmla="*/ 374255 w 1773911"/>
                  <a:gd name="connsiteY1" fmla="*/ 0 h 873913"/>
                  <a:gd name="connsiteX2" fmla="*/ 1628256 w 1773911"/>
                  <a:gd name="connsiteY2" fmla="*/ 0 h 873913"/>
                  <a:gd name="connsiteX3" fmla="*/ 1773911 w 1773911"/>
                  <a:gd name="connsiteY3" fmla="*/ 145655 h 873913"/>
                  <a:gd name="connsiteX4" fmla="*/ 1773911 w 1773911"/>
                  <a:gd name="connsiteY4" fmla="*/ 728258 h 873913"/>
                  <a:gd name="connsiteX5" fmla="*/ 1628256 w 1773911"/>
                  <a:gd name="connsiteY5" fmla="*/ 873913 h 873913"/>
                  <a:gd name="connsiteX6" fmla="*/ 374255 w 1773911"/>
                  <a:gd name="connsiteY6" fmla="*/ 873913 h 873913"/>
                  <a:gd name="connsiteX7" fmla="*/ 3175 w 1773911"/>
                  <a:gd name="connsiteY7" fmla="*/ 486958 h 873913"/>
                  <a:gd name="connsiteX8" fmla="*/ 0 w 1773911"/>
                  <a:gd name="connsiteY8" fmla="*/ 380605 h 873913"/>
                  <a:gd name="connsiteX0" fmla="*/ 0 w 1773911"/>
                  <a:gd name="connsiteY0" fmla="*/ 380605 h 873913"/>
                  <a:gd name="connsiteX1" fmla="*/ 374255 w 1773911"/>
                  <a:gd name="connsiteY1" fmla="*/ 0 h 873913"/>
                  <a:gd name="connsiteX2" fmla="*/ 1628256 w 1773911"/>
                  <a:gd name="connsiteY2" fmla="*/ 0 h 873913"/>
                  <a:gd name="connsiteX3" fmla="*/ 1773911 w 1773911"/>
                  <a:gd name="connsiteY3" fmla="*/ 145655 h 873913"/>
                  <a:gd name="connsiteX4" fmla="*/ 1773911 w 1773911"/>
                  <a:gd name="connsiteY4" fmla="*/ 728258 h 873913"/>
                  <a:gd name="connsiteX5" fmla="*/ 1628256 w 1773911"/>
                  <a:gd name="connsiteY5" fmla="*/ 873913 h 873913"/>
                  <a:gd name="connsiteX6" fmla="*/ 374255 w 1773911"/>
                  <a:gd name="connsiteY6" fmla="*/ 873913 h 873913"/>
                  <a:gd name="connsiteX7" fmla="*/ 3175 w 1773911"/>
                  <a:gd name="connsiteY7" fmla="*/ 486958 h 873913"/>
                  <a:gd name="connsiteX8" fmla="*/ 0 w 1773911"/>
                  <a:gd name="connsiteY8" fmla="*/ 380605 h 873913"/>
                  <a:gd name="connsiteX0" fmla="*/ 0 w 1773911"/>
                  <a:gd name="connsiteY0" fmla="*/ 380605 h 873913"/>
                  <a:gd name="connsiteX1" fmla="*/ 374255 w 1773911"/>
                  <a:gd name="connsiteY1" fmla="*/ 0 h 873913"/>
                  <a:gd name="connsiteX2" fmla="*/ 1628256 w 1773911"/>
                  <a:gd name="connsiteY2" fmla="*/ 0 h 873913"/>
                  <a:gd name="connsiteX3" fmla="*/ 1773911 w 1773911"/>
                  <a:gd name="connsiteY3" fmla="*/ 145655 h 873913"/>
                  <a:gd name="connsiteX4" fmla="*/ 1773911 w 1773911"/>
                  <a:gd name="connsiteY4" fmla="*/ 728258 h 873913"/>
                  <a:gd name="connsiteX5" fmla="*/ 1628256 w 1773911"/>
                  <a:gd name="connsiteY5" fmla="*/ 873913 h 873913"/>
                  <a:gd name="connsiteX6" fmla="*/ 374255 w 1773911"/>
                  <a:gd name="connsiteY6" fmla="*/ 873913 h 873913"/>
                  <a:gd name="connsiteX7" fmla="*/ 3175 w 1773911"/>
                  <a:gd name="connsiteY7" fmla="*/ 486958 h 873913"/>
                  <a:gd name="connsiteX8" fmla="*/ 0 w 1773911"/>
                  <a:gd name="connsiteY8" fmla="*/ 380605 h 87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73911" h="873913">
                    <a:moveTo>
                      <a:pt x="0" y="380605"/>
                    </a:moveTo>
                    <a:cubicBezTo>
                      <a:pt x="53975" y="290637"/>
                      <a:pt x="150937" y="190500"/>
                      <a:pt x="374255" y="0"/>
                    </a:cubicBezTo>
                    <a:lnTo>
                      <a:pt x="1628256" y="0"/>
                    </a:lnTo>
                    <a:cubicBezTo>
                      <a:pt x="1708699" y="0"/>
                      <a:pt x="1773911" y="65212"/>
                      <a:pt x="1773911" y="145655"/>
                    </a:cubicBezTo>
                    <a:lnTo>
                      <a:pt x="1773911" y="728258"/>
                    </a:lnTo>
                    <a:cubicBezTo>
                      <a:pt x="1773911" y="808701"/>
                      <a:pt x="1708699" y="873913"/>
                      <a:pt x="1628256" y="873913"/>
                    </a:cubicBezTo>
                    <a:lnTo>
                      <a:pt x="374255" y="873913"/>
                    </a:lnTo>
                    <a:cubicBezTo>
                      <a:pt x="52512" y="556413"/>
                      <a:pt x="73025" y="570576"/>
                      <a:pt x="3175" y="486958"/>
                    </a:cubicBezTo>
                    <a:cubicBezTo>
                      <a:pt x="3175" y="292757"/>
                      <a:pt x="0" y="574806"/>
                      <a:pt x="0" y="3806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626262"/>
                  </a:gs>
                  <a:gs pos="75000">
                    <a:srgbClr val="939393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122" name="乘 121">
                <a:extLst>
                  <a:ext uri="{FF2B5EF4-FFF2-40B4-BE49-F238E27FC236}">
                    <a16:creationId xmlns:a16="http://schemas.microsoft.com/office/drawing/2014/main" id="{63E6EDB2-A822-AD8D-F3AF-2A4583571643}"/>
                  </a:ext>
                </a:extLst>
              </p:cNvPr>
              <p:cNvSpPr/>
              <p:nvPr/>
            </p:nvSpPr>
            <p:spPr>
              <a:xfrm>
                <a:off x="7012336" y="4826232"/>
                <a:ext cx="100277" cy="100277"/>
              </a:xfrm>
              <a:prstGeom prst="mathMultiply">
                <a:avLst>
                  <a:gd name="adj1" fmla="val 10855"/>
                </a:avLst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</p:grp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844B025E-4805-9878-6B1A-9439AEFDC157}"/>
                </a:ext>
              </a:extLst>
            </p:cNvPr>
            <p:cNvSpPr txBox="1"/>
            <p:nvPr/>
          </p:nvSpPr>
          <p:spPr>
            <a:xfrm>
              <a:off x="4619672" y="5473090"/>
              <a:ext cx="516596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" dirty="0">
                  <a:solidFill>
                    <a:srgbClr val="939393"/>
                  </a:solidFill>
                  <a:latin typeface="Helvetica Light" panose="020B0403020202020204" pitchFamily="34" charset="0"/>
                  <a:ea typeface="PingFang SC" panose="020B0400000000000000" pitchFamily="34" charset="-122"/>
                </a:rPr>
                <a:t>个人收藏</a:t>
              </a: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3ADA3239-3367-E835-D1BE-D8819B7EB6E0}"/>
                </a:ext>
              </a:extLst>
            </p:cNvPr>
            <p:cNvSpPr txBox="1"/>
            <p:nvPr/>
          </p:nvSpPr>
          <p:spPr>
            <a:xfrm>
              <a:off x="5252124" y="5475273"/>
              <a:ext cx="516596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" dirty="0">
                  <a:solidFill>
                    <a:srgbClr val="939393"/>
                  </a:solidFill>
                  <a:latin typeface="Helvetica Light" panose="020B0403020202020204" pitchFamily="34" charset="0"/>
                  <a:ea typeface="PingFang SC" panose="020B0400000000000000" pitchFamily="34" charset="-122"/>
                </a:rPr>
                <a:t>历史记录</a:t>
              </a: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230E3751-AD37-FF41-C3EC-B5CA64F68BD0}"/>
                </a:ext>
              </a:extLst>
            </p:cNvPr>
            <p:cNvSpPr txBox="1"/>
            <p:nvPr/>
          </p:nvSpPr>
          <p:spPr>
            <a:xfrm>
              <a:off x="5844113" y="5472576"/>
              <a:ext cx="516596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" dirty="0">
                  <a:solidFill>
                    <a:srgbClr val="939393"/>
                  </a:solidFill>
                  <a:latin typeface="Helvetica Light" panose="020B0403020202020204" pitchFamily="34" charset="0"/>
                  <a:ea typeface="PingFang SC" panose="020B0400000000000000" pitchFamily="34" charset="-122"/>
                </a:rPr>
                <a:t>联系人</a:t>
              </a: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AA1BAEF3-B662-BC05-181C-0CF3B7A33CCD}"/>
                </a:ext>
              </a:extLst>
            </p:cNvPr>
            <p:cNvSpPr txBox="1"/>
            <p:nvPr/>
          </p:nvSpPr>
          <p:spPr>
            <a:xfrm>
              <a:off x="6456910" y="5467531"/>
              <a:ext cx="516596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" dirty="0">
                  <a:solidFill>
                    <a:schemeClr val="bg1"/>
                  </a:solidFill>
                  <a:latin typeface="Helvetica Light" panose="020B0403020202020204" pitchFamily="34" charset="0"/>
                  <a:ea typeface="PingFang SC" panose="020B0400000000000000" pitchFamily="34" charset="-122"/>
                </a:rPr>
                <a:t>拨号键盘</a:t>
              </a: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33769A25-A4AD-4FD6-072D-B987FEE3F776}"/>
                </a:ext>
              </a:extLst>
            </p:cNvPr>
            <p:cNvSpPr txBox="1"/>
            <p:nvPr/>
          </p:nvSpPr>
          <p:spPr>
            <a:xfrm>
              <a:off x="7017031" y="5472576"/>
              <a:ext cx="516596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" dirty="0">
                  <a:solidFill>
                    <a:srgbClr val="939393"/>
                  </a:solidFill>
                  <a:latin typeface="Helvetica Light" panose="020B0403020202020204" pitchFamily="34" charset="0"/>
                  <a:ea typeface="PingFang SC" panose="020B0400000000000000" pitchFamily="34" charset="-122"/>
                </a:rPr>
                <a:t>语音留言</a:t>
              </a: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7821FEDB-6105-AFFF-8062-64B022D0A338}"/>
              </a:ext>
            </a:extLst>
          </p:cNvPr>
          <p:cNvGrpSpPr/>
          <p:nvPr/>
        </p:nvGrpSpPr>
        <p:grpSpPr>
          <a:xfrm>
            <a:off x="5124187" y="2036114"/>
            <a:ext cx="1989305" cy="2809169"/>
            <a:chOff x="4645705" y="1445576"/>
            <a:chExt cx="2941383" cy="4153632"/>
          </a:xfrm>
        </p:grpSpPr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7D131291-EDBF-D744-6C2F-2618BC7896EB}"/>
                </a:ext>
              </a:extLst>
            </p:cNvPr>
            <p:cNvSpPr/>
            <p:nvPr/>
          </p:nvSpPr>
          <p:spPr>
            <a:xfrm>
              <a:off x="4645705" y="1898649"/>
              <a:ext cx="2941383" cy="3700559"/>
            </a:xfrm>
            <a:prstGeom prst="rect">
              <a:avLst/>
            </a:prstGeom>
            <a:solidFill>
              <a:srgbClr val="D4DAE3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BEDDD736-29B2-3BFA-777E-37725B2FAF63}"/>
                </a:ext>
              </a:extLst>
            </p:cNvPr>
            <p:cNvSpPr/>
            <p:nvPr/>
          </p:nvSpPr>
          <p:spPr>
            <a:xfrm>
              <a:off x="4645705" y="1445576"/>
              <a:ext cx="2941383" cy="453074"/>
            </a:xfrm>
            <a:prstGeom prst="rect">
              <a:avLst/>
            </a:prstGeom>
            <a:gradFill>
              <a:gsLst>
                <a:gs pos="0">
                  <a:srgbClr val="BECCDD"/>
                </a:gs>
                <a:gs pos="98000">
                  <a:srgbClr val="597397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100" dirty="0">
                  <a:latin typeface="PingFang SC" panose="020B0400000000000000" pitchFamily="34" charset="-122"/>
                  <a:ea typeface="PingFang SC" panose="020B0400000000000000" pitchFamily="34" charset="-122"/>
                </a:rPr>
                <a:t>欢迎使用“邮件”</a:t>
              </a:r>
            </a:p>
          </p:txBody>
        </p:sp>
        <p:sp>
          <p:nvSpPr>
            <p:cNvPr id="140" name="圆角矩形 139">
              <a:extLst>
                <a:ext uri="{FF2B5EF4-FFF2-40B4-BE49-F238E27FC236}">
                  <a16:creationId xmlns:a16="http://schemas.microsoft.com/office/drawing/2014/main" id="{69D43DB8-614B-A51B-805A-231860D4A535}"/>
                </a:ext>
              </a:extLst>
            </p:cNvPr>
            <p:cNvSpPr/>
            <p:nvPr/>
          </p:nvSpPr>
          <p:spPr>
            <a:xfrm>
              <a:off x="4735094" y="1999971"/>
              <a:ext cx="2740441" cy="3599237"/>
            </a:xfrm>
            <a:prstGeom prst="roundRect">
              <a:avLst>
                <a:gd name="adj" fmla="val 30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41" name="圆角矩形 140">
              <a:extLst>
                <a:ext uri="{FF2B5EF4-FFF2-40B4-BE49-F238E27FC236}">
                  <a16:creationId xmlns:a16="http://schemas.microsoft.com/office/drawing/2014/main" id="{DA98A28C-0140-7CAC-2065-D20A63B566DE}"/>
                </a:ext>
              </a:extLst>
            </p:cNvPr>
            <p:cNvSpPr/>
            <p:nvPr/>
          </p:nvSpPr>
          <p:spPr>
            <a:xfrm>
              <a:off x="4732777" y="5277997"/>
              <a:ext cx="2740441" cy="32121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pic>
          <p:nvPicPr>
            <p:cNvPr id="142" name="图片 141">
              <a:extLst>
                <a:ext uri="{FF2B5EF4-FFF2-40B4-BE49-F238E27FC236}">
                  <a16:creationId xmlns:a16="http://schemas.microsoft.com/office/drawing/2014/main" id="{DC600515-F722-B937-1621-9190C0F13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721" t="85577" r="13152" b="2914"/>
            <a:stretch/>
          </p:blipFill>
          <p:spPr>
            <a:xfrm>
              <a:off x="5206518" y="5003497"/>
              <a:ext cx="1778953" cy="419958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40DE2368-6A52-9C73-CF4D-BD741C6EF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721" t="71832" r="13152" b="16809"/>
            <a:stretch/>
          </p:blipFill>
          <p:spPr>
            <a:xfrm>
              <a:off x="5206518" y="4441378"/>
              <a:ext cx="1778953" cy="414490"/>
            </a:xfrm>
            <a:prstGeom prst="rect">
              <a:avLst/>
            </a:prstGeom>
          </p:spPr>
        </p:pic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5A770338-A15D-7C40-590B-E1800A65B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721" t="57797" r="13152" b="30844"/>
            <a:stretch/>
          </p:blipFill>
          <p:spPr>
            <a:xfrm>
              <a:off x="5206518" y="3832525"/>
              <a:ext cx="1778953" cy="414490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E9084D97-4912-09BA-3BCC-10EC55811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721" t="44676" r="13152" b="43966"/>
            <a:stretch/>
          </p:blipFill>
          <p:spPr>
            <a:xfrm>
              <a:off x="5206519" y="3262620"/>
              <a:ext cx="1778953" cy="414490"/>
            </a:xfrm>
            <a:prstGeom prst="rect">
              <a:avLst/>
            </a:prstGeom>
          </p:spPr>
        </p:pic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03C4A84D-738C-8925-9CF4-F509EA8AE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721" t="30626" r="13152" b="58015"/>
            <a:stretch/>
          </p:blipFill>
          <p:spPr>
            <a:xfrm>
              <a:off x="5222399" y="2661553"/>
              <a:ext cx="1778953" cy="414490"/>
            </a:xfrm>
            <a:prstGeom prst="rect">
              <a:avLst/>
            </a:prstGeom>
          </p:spPr>
        </p:pic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AC9AA65A-44B2-53DD-E720-C4DD7148D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721" t="16924" r="13152" b="71717"/>
            <a:stretch/>
          </p:blipFill>
          <p:spPr>
            <a:xfrm>
              <a:off x="5206520" y="2091648"/>
              <a:ext cx="1778953" cy="414490"/>
            </a:xfrm>
            <a:prstGeom prst="rect">
              <a:avLst/>
            </a:prstGeom>
          </p:spPr>
        </p:pic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239BB676-52A5-DECA-3A6E-081273443C4E}"/>
              </a:ext>
            </a:extLst>
          </p:cNvPr>
          <p:cNvGrpSpPr/>
          <p:nvPr/>
        </p:nvGrpSpPr>
        <p:grpSpPr>
          <a:xfrm>
            <a:off x="5122649" y="2028858"/>
            <a:ext cx="1974256" cy="2789639"/>
            <a:chOff x="4645705" y="1445576"/>
            <a:chExt cx="2941383" cy="4156197"/>
          </a:xfrm>
        </p:grpSpPr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1D0D2331-6048-C48C-C342-F2F53E889F59}"/>
                </a:ext>
              </a:extLst>
            </p:cNvPr>
            <p:cNvSpPr/>
            <p:nvPr/>
          </p:nvSpPr>
          <p:spPr>
            <a:xfrm>
              <a:off x="4645705" y="1898649"/>
              <a:ext cx="2941383" cy="3700559"/>
            </a:xfrm>
            <a:prstGeom prst="rect">
              <a:avLst/>
            </a:prstGeom>
            <a:solidFill>
              <a:srgbClr val="D4DAE3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90ACA354-8022-CABE-71ED-A5696971DCC7}"/>
                </a:ext>
              </a:extLst>
            </p:cNvPr>
            <p:cNvSpPr/>
            <p:nvPr/>
          </p:nvSpPr>
          <p:spPr>
            <a:xfrm>
              <a:off x="4645705" y="1445576"/>
              <a:ext cx="2941383" cy="628948"/>
            </a:xfrm>
            <a:prstGeom prst="rect">
              <a:avLst/>
            </a:prstGeom>
            <a:gradFill>
              <a:gsLst>
                <a:gs pos="0">
                  <a:srgbClr val="BECCDD"/>
                </a:gs>
                <a:gs pos="98000">
                  <a:srgbClr val="597397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kumimoji="1" lang="zh-CN" altLang="en-US" sz="400" dirty="0">
                  <a:solidFill>
                    <a:schemeClr val="tx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无标题</a:t>
              </a:r>
            </a:p>
          </p:txBody>
        </p:sp>
        <p:sp>
          <p:nvSpPr>
            <p:cNvPr id="151" name="圆角矩形 150">
              <a:extLst>
                <a:ext uri="{FF2B5EF4-FFF2-40B4-BE49-F238E27FC236}">
                  <a16:creationId xmlns:a16="http://schemas.microsoft.com/office/drawing/2014/main" id="{1106F83F-3572-E077-6275-EB77EF758B20}"/>
                </a:ext>
              </a:extLst>
            </p:cNvPr>
            <p:cNvSpPr/>
            <p:nvPr/>
          </p:nvSpPr>
          <p:spPr>
            <a:xfrm>
              <a:off x="4699645" y="1646089"/>
              <a:ext cx="1802380" cy="3612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771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前往此地址</a:t>
              </a:r>
              <a:r>
                <a:rPr kumimoji="1" lang="zh-CN" altLang="en-US" sz="1000" dirty="0"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 </a:t>
              </a:r>
            </a:p>
          </p:txBody>
        </p:sp>
        <p:sp>
          <p:nvSpPr>
            <p:cNvPr id="152" name="圆角矩形 151">
              <a:extLst>
                <a:ext uri="{FF2B5EF4-FFF2-40B4-BE49-F238E27FC236}">
                  <a16:creationId xmlns:a16="http://schemas.microsoft.com/office/drawing/2014/main" id="{6CC76533-5A1A-70FB-13EB-A088EBEAB275}"/>
                </a:ext>
              </a:extLst>
            </p:cNvPr>
            <p:cNvSpPr/>
            <p:nvPr/>
          </p:nvSpPr>
          <p:spPr>
            <a:xfrm>
              <a:off x="6557153" y="1643975"/>
              <a:ext cx="953210" cy="3612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5771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10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 搜索</a:t>
              </a:r>
              <a:r>
                <a:rPr kumimoji="1" lang="zh-CN" altLang="en-US" sz="1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（不是</a:t>
              </a:r>
              <a:r>
                <a:rPr kumimoji="1" lang="en-US" altLang="zh-CN" sz="1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Google</a:t>
              </a:r>
              <a:r>
                <a:rPr kumimoji="1" lang="zh-CN" altLang="en-US" sz="100" dirty="0">
                  <a:solidFill>
                    <a:schemeClr val="bg1">
                      <a:lumMod val="50000"/>
                    </a:schemeClr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）</a:t>
              </a:r>
              <a:endParaRPr kumimoji="1" lang="zh-CN" altLang="en-US" sz="400" dirty="0">
                <a:solidFill>
                  <a:schemeClr val="bg1">
                    <a:lumMod val="50000"/>
                  </a:schemeClr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endParaRPr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DC06B3C7-BD0E-CDF4-A2B8-8729F7DC56B8}"/>
                </a:ext>
              </a:extLst>
            </p:cNvPr>
            <p:cNvSpPr/>
            <p:nvPr/>
          </p:nvSpPr>
          <p:spPr>
            <a:xfrm>
              <a:off x="4645705" y="5148699"/>
              <a:ext cx="2941383" cy="453074"/>
            </a:xfrm>
            <a:prstGeom prst="rect">
              <a:avLst/>
            </a:prstGeom>
            <a:gradFill>
              <a:gsLst>
                <a:gs pos="0">
                  <a:srgbClr val="BECCDD"/>
                </a:gs>
                <a:gs pos="98000">
                  <a:srgbClr val="597397"/>
                </a:gs>
              </a:gsLst>
              <a:lin ang="5400000" scaled="0"/>
            </a:gra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154" name="三角形 153">
              <a:extLst>
                <a:ext uri="{FF2B5EF4-FFF2-40B4-BE49-F238E27FC236}">
                  <a16:creationId xmlns:a16="http://schemas.microsoft.com/office/drawing/2014/main" id="{5D1134BA-BAE4-9A50-A719-1806D2C83E10}"/>
                </a:ext>
              </a:extLst>
            </p:cNvPr>
            <p:cNvSpPr/>
            <p:nvPr/>
          </p:nvSpPr>
          <p:spPr>
            <a:xfrm rot="16200000">
              <a:off x="4819880" y="5322058"/>
              <a:ext cx="160000" cy="129366"/>
            </a:xfrm>
            <a:prstGeom prst="triangle">
              <a:avLst/>
            </a:prstGeom>
            <a:solidFill>
              <a:srgbClr val="A7B7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155" name="组合 154">
              <a:extLst>
                <a:ext uri="{FF2B5EF4-FFF2-40B4-BE49-F238E27FC236}">
                  <a16:creationId xmlns:a16="http://schemas.microsoft.com/office/drawing/2014/main" id="{6D18C433-B7E4-DA7B-C7DE-32F04C916804}"/>
                </a:ext>
              </a:extLst>
            </p:cNvPr>
            <p:cNvGrpSpPr/>
            <p:nvPr/>
          </p:nvGrpSpPr>
          <p:grpSpPr>
            <a:xfrm>
              <a:off x="6023220" y="5264887"/>
              <a:ext cx="332771" cy="218252"/>
              <a:chOff x="6023220" y="5264887"/>
              <a:chExt cx="332771" cy="218252"/>
            </a:xfrm>
          </p:grpSpPr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A35EDB1C-F000-A265-AABB-D507673F94FE}"/>
                  </a:ext>
                </a:extLst>
              </p:cNvPr>
              <p:cNvSpPr/>
              <p:nvPr/>
            </p:nvSpPr>
            <p:spPr>
              <a:xfrm>
                <a:off x="6023220" y="5339416"/>
                <a:ext cx="163596" cy="104519"/>
              </a:xfrm>
              <a:prstGeom prst="rect">
                <a:avLst/>
              </a:prstGeom>
              <a:noFill/>
              <a:ln w="38100">
                <a:solidFill>
                  <a:srgbClr val="A7B7C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157" name="环形箭头 156">
                <a:extLst>
                  <a:ext uri="{FF2B5EF4-FFF2-40B4-BE49-F238E27FC236}">
                    <a16:creationId xmlns:a16="http://schemas.microsoft.com/office/drawing/2014/main" id="{EB4866BB-CF64-571F-232E-BFC09D88ACC1}"/>
                  </a:ext>
                </a:extLst>
              </p:cNvPr>
              <p:cNvSpPr/>
              <p:nvPr/>
            </p:nvSpPr>
            <p:spPr>
              <a:xfrm rot="18750912">
                <a:off x="6118672" y="5245819"/>
                <a:ext cx="218252" cy="25638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330641"/>
                  <a:gd name="adj5" fmla="val 20283"/>
                </a:avLst>
              </a:prstGeom>
              <a:solidFill>
                <a:srgbClr val="A7B7C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8" name="三角形 157">
              <a:extLst>
                <a:ext uri="{FF2B5EF4-FFF2-40B4-BE49-F238E27FC236}">
                  <a16:creationId xmlns:a16="http://schemas.microsoft.com/office/drawing/2014/main" id="{5958CAFD-0044-B6D0-62F9-0379E2A845AD}"/>
                </a:ext>
              </a:extLst>
            </p:cNvPr>
            <p:cNvSpPr/>
            <p:nvPr/>
          </p:nvSpPr>
          <p:spPr>
            <a:xfrm rot="5400000">
              <a:off x="5419535" y="5320832"/>
              <a:ext cx="160000" cy="129366"/>
            </a:xfrm>
            <a:prstGeom prst="triangle">
              <a:avLst/>
            </a:prstGeom>
            <a:solidFill>
              <a:srgbClr val="A7B7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372F6986-50BD-AE01-C4EA-CD9E54F54F48}"/>
                </a:ext>
              </a:extLst>
            </p:cNvPr>
            <p:cNvGrpSpPr/>
            <p:nvPr/>
          </p:nvGrpSpPr>
          <p:grpSpPr>
            <a:xfrm>
              <a:off x="7253700" y="5337890"/>
              <a:ext cx="123234" cy="123656"/>
              <a:chOff x="7253700" y="5337890"/>
              <a:chExt cx="123234" cy="123656"/>
            </a:xfrm>
          </p:grpSpPr>
          <p:sp>
            <p:nvSpPr>
              <p:cNvPr id="160" name="圆角矩形 159">
                <a:extLst>
                  <a:ext uri="{FF2B5EF4-FFF2-40B4-BE49-F238E27FC236}">
                    <a16:creationId xmlns:a16="http://schemas.microsoft.com/office/drawing/2014/main" id="{2925B779-126D-4DB8-914A-5897E030B233}"/>
                  </a:ext>
                </a:extLst>
              </p:cNvPr>
              <p:cNvSpPr/>
              <p:nvPr/>
            </p:nvSpPr>
            <p:spPr>
              <a:xfrm>
                <a:off x="7253700" y="5337890"/>
                <a:ext cx="90993" cy="9525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0" dirty="0">
                  <a:solidFill>
                    <a:srgbClr val="A7B7CB"/>
                  </a:solidFill>
                  <a:latin typeface="Helvetica" pitchFamily="2" charset="0"/>
                </a:endParaRPr>
              </a:p>
            </p:txBody>
          </p:sp>
          <p:sp>
            <p:nvSpPr>
              <p:cNvPr id="161" name="圆角矩形 160">
                <a:extLst>
                  <a:ext uri="{FF2B5EF4-FFF2-40B4-BE49-F238E27FC236}">
                    <a16:creationId xmlns:a16="http://schemas.microsoft.com/office/drawing/2014/main" id="{8CD2391C-A0A4-411E-0373-E7DF02176BFE}"/>
                  </a:ext>
                </a:extLst>
              </p:cNvPr>
              <p:cNvSpPr/>
              <p:nvPr/>
            </p:nvSpPr>
            <p:spPr>
              <a:xfrm>
                <a:off x="7285941" y="5366296"/>
                <a:ext cx="90993" cy="952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00" dirty="0">
                    <a:solidFill>
                      <a:srgbClr val="A7B7CB"/>
                    </a:solidFill>
                    <a:latin typeface="Helvetica" pitchFamily="2" charset="0"/>
                  </a:rPr>
                  <a:t>1</a:t>
                </a:r>
                <a:endParaRPr kumimoji="1" lang="zh-CN" altLang="en-US" sz="100" dirty="0">
                  <a:solidFill>
                    <a:srgbClr val="A7B7CB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8448990A-A1B0-6725-9FC1-2700CA6EBE22}"/>
                </a:ext>
              </a:extLst>
            </p:cNvPr>
            <p:cNvGrpSpPr/>
            <p:nvPr/>
          </p:nvGrpSpPr>
          <p:grpSpPr>
            <a:xfrm>
              <a:off x="6655118" y="5336700"/>
              <a:ext cx="185869" cy="114748"/>
              <a:chOff x="6597702" y="5354558"/>
              <a:chExt cx="185869" cy="114748"/>
            </a:xfrm>
          </p:grpSpPr>
          <p:sp>
            <p:nvSpPr>
              <p:cNvPr id="163" name="矩形 69">
                <a:extLst>
                  <a:ext uri="{FF2B5EF4-FFF2-40B4-BE49-F238E27FC236}">
                    <a16:creationId xmlns:a16="http://schemas.microsoft.com/office/drawing/2014/main" id="{CAFF98D8-94DD-33DB-780D-9589CB4D26B6}"/>
                  </a:ext>
                </a:extLst>
              </p:cNvPr>
              <p:cNvSpPr/>
              <p:nvPr/>
            </p:nvSpPr>
            <p:spPr>
              <a:xfrm>
                <a:off x="6597702" y="5354558"/>
                <a:ext cx="90819" cy="112183"/>
              </a:xfrm>
              <a:custGeom>
                <a:avLst/>
                <a:gdLst>
                  <a:gd name="connsiteX0" fmla="*/ 0 w 492128"/>
                  <a:gd name="connsiteY0" fmla="*/ 0 h 554312"/>
                  <a:gd name="connsiteX1" fmla="*/ 492128 w 492128"/>
                  <a:gd name="connsiteY1" fmla="*/ 0 h 554312"/>
                  <a:gd name="connsiteX2" fmla="*/ 492128 w 492128"/>
                  <a:gd name="connsiteY2" fmla="*/ 554312 h 554312"/>
                  <a:gd name="connsiteX3" fmla="*/ 0 w 492128"/>
                  <a:gd name="connsiteY3" fmla="*/ 554312 h 554312"/>
                  <a:gd name="connsiteX4" fmla="*/ 0 w 492128"/>
                  <a:gd name="connsiteY4" fmla="*/ 0 h 554312"/>
                  <a:gd name="connsiteX0" fmla="*/ 0 w 492128"/>
                  <a:gd name="connsiteY0" fmla="*/ 23988 h 578300"/>
                  <a:gd name="connsiteX1" fmla="*/ 492128 w 492128"/>
                  <a:gd name="connsiteY1" fmla="*/ 23988 h 578300"/>
                  <a:gd name="connsiteX2" fmla="*/ 492128 w 492128"/>
                  <a:gd name="connsiteY2" fmla="*/ 578300 h 578300"/>
                  <a:gd name="connsiteX3" fmla="*/ 0 w 492128"/>
                  <a:gd name="connsiteY3" fmla="*/ 578300 h 578300"/>
                  <a:gd name="connsiteX4" fmla="*/ 0 w 492128"/>
                  <a:gd name="connsiteY4" fmla="*/ 23988 h 578300"/>
                  <a:gd name="connsiteX0" fmla="*/ 0 w 492128"/>
                  <a:gd name="connsiteY0" fmla="*/ 46623 h 600935"/>
                  <a:gd name="connsiteX1" fmla="*/ 492128 w 492128"/>
                  <a:gd name="connsiteY1" fmla="*/ 46623 h 600935"/>
                  <a:gd name="connsiteX2" fmla="*/ 492128 w 492128"/>
                  <a:gd name="connsiteY2" fmla="*/ 600935 h 600935"/>
                  <a:gd name="connsiteX3" fmla="*/ 0 w 492128"/>
                  <a:gd name="connsiteY3" fmla="*/ 600935 h 600935"/>
                  <a:gd name="connsiteX4" fmla="*/ 0 w 492128"/>
                  <a:gd name="connsiteY4" fmla="*/ 46623 h 600935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128" h="607896">
                    <a:moveTo>
                      <a:pt x="0" y="53584"/>
                    </a:moveTo>
                    <a:cubicBezTo>
                      <a:pt x="214843" y="-16266"/>
                      <a:pt x="267760" y="-19441"/>
                      <a:pt x="492128" y="53584"/>
                    </a:cubicBezTo>
                    <a:lnTo>
                      <a:pt x="492128" y="607896"/>
                    </a:lnTo>
                    <a:cubicBezTo>
                      <a:pt x="264585" y="534871"/>
                      <a:pt x="221193" y="534871"/>
                      <a:pt x="0" y="607896"/>
                    </a:cubicBezTo>
                    <a:lnTo>
                      <a:pt x="0" y="5358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  <p:sp>
            <p:nvSpPr>
              <p:cNvPr id="164" name="矩形 69">
                <a:extLst>
                  <a:ext uri="{FF2B5EF4-FFF2-40B4-BE49-F238E27FC236}">
                    <a16:creationId xmlns:a16="http://schemas.microsoft.com/office/drawing/2014/main" id="{421BE736-6212-D3B3-B81E-26EF11312542}"/>
                  </a:ext>
                </a:extLst>
              </p:cNvPr>
              <p:cNvSpPr/>
              <p:nvPr/>
            </p:nvSpPr>
            <p:spPr>
              <a:xfrm>
                <a:off x="6692752" y="5357123"/>
                <a:ext cx="90819" cy="112183"/>
              </a:xfrm>
              <a:custGeom>
                <a:avLst/>
                <a:gdLst>
                  <a:gd name="connsiteX0" fmla="*/ 0 w 492128"/>
                  <a:gd name="connsiteY0" fmla="*/ 0 h 554312"/>
                  <a:gd name="connsiteX1" fmla="*/ 492128 w 492128"/>
                  <a:gd name="connsiteY1" fmla="*/ 0 h 554312"/>
                  <a:gd name="connsiteX2" fmla="*/ 492128 w 492128"/>
                  <a:gd name="connsiteY2" fmla="*/ 554312 h 554312"/>
                  <a:gd name="connsiteX3" fmla="*/ 0 w 492128"/>
                  <a:gd name="connsiteY3" fmla="*/ 554312 h 554312"/>
                  <a:gd name="connsiteX4" fmla="*/ 0 w 492128"/>
                  <a:gd name="connsiteY4" fmla="*/ 0 h 554312"/>
                  <a:gd name="connsiteX0" fmla="*/ 0 w 492128"/>
                  <a:gd name="connsiteY0" fmla="*/ 23988 h 578300"/>
                  <a:gd name="connsiteX1" fmla="*/ 492128 w 492128"/>
                  <a:gd name="connsiteY1" fmla="*/ 23988 h 578300"/>
                  <a:gd name="connsiteX2" fmla="*/ 492128 w 492128"/>
                  <a:gd name="connsiteY2" fmla="*/ 578300 h 578300"/>
                  <a:gd name="connsiteX3" fmla="*/ 0 w 492128"/>
                  <a:gd name="connsiteY3" fmla="*/ 578300 h 578300"/>
                  <a:gd name="connsiteX4" fmla="*/ 0 w 492128"/>
                  <a:gd name="connsiteY4" fmla="*/ 23988 h 578300"/>
                  <a:gd name="connsiteX0" fmla="*/ 0 w 492128"/>
                  <a:gd name="connsiteY0" fmla="*/ 46623 h 600935"/>
                  <a:gd name="connsiteX1" fmla="*/ 492128 w 492128"/>
                  <a:gd name="connsiteY1" fmla="*/ 46623 h 600935"/>
                  <a:gd name="connsiteX2" fmla="*/ 492128 w 492128"/>
                  <a:gd name="connsiteY2" fmla="*/ 600935 h 600935"/>
                  <a:gd name="connsiteX3" fmla="*/ 0 w 492128"/>
                  <a:gd name="connsiteY3" fmla="*/ 600935 h 600935"/>
                  <a:gd name="connsiteX4" fmla="*/ 0 w 492128"/>
                  <a:gd name="connsiteY4" fmla="*/ 46623 h 600935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  <a:gd name="connsiteX0" fmla="*/ 0 w 492128"/>
                  <a:gd name="connsiteY0" fmla="*/ 53584 h 607896"/>
                  <a:gd name="connsiteX1" fmla="*/ 492128 w 492128"/>
                  <a:gd name="connsiteY1" fmla="*/ 53584 h 607896"/>
                  <a:gd name="connsiteX2" fmla="*/ 492128 w 492128"/>
                  <a:gd name="connsiteY2" fmla="*/ 607896 h 607896"/>
                  <a:gd name="connsiteX3" fmla="*/ 0 w 492128"/>
                  <a:gd name="connsiteY3" fmla="*/ 607896 h 607896"/>
                  <a:gd name="connsiteX4" fmla="*/ 0 w 492128"/>
                  <a:gd name="connsiteY4" fmla="*/ 53584 h 6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128" h="607896">
                    <a:moveTo>
                      <a:pt x="0" y="53584"/>
                    </a:moveTo>
                    <a:cubicBezTo>
                      <a:pt x="214843" y="-16266"/>
                      <a:pt x="267760" y="-19441"/>
                      <a:pt x="492128" y="53584"/>
                    </a:cubicBezTo>
                    <a:lnTo>
                      <a:pt x="492128" y="607896"/>
                    </a:lnTo>
                    <a:cubicBezTo>
                      <a:pt x="264585" y="534871"/>
                      <a:pt x="221193" y="534871"/>
                      <a:pt x="0" y="607896"/>
                    </a:cubicBezTo>
                    <a:lnTo>
                      <a:pt x="0" y="5358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66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>
            <a:hlinkClick r:id="" action="ppaction://noaction"/>
            <a:extLst>
              <a:ext uri="{FF2B5EF4-FFF2-40B4-BE49-F238E27FC236}">
                <a16:creationId xmlns:a16="http://schemas.microsoft.com/office/drawing/2014/main" id="{4D09D9B9-6B56-ECC4-F571-519190D6A58D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圆角矩形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E45155-7239-0218-50AB-0DB66C83AF9D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00527AB9-F78E-6E75-9718-BC9F11813876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98C006BF-A0CB-5B35-F748-4E3A2EC75674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29E1A53-FF86-D687-9403-E138FC3791A3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896F23-653F-31A9-2A2F-5C0D62D0617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6D3AD9B-44CF-9294-EAE5-4050D1BD5446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2CFE498-E724-0EB8-1E10-A1CE43C9201D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24400B90-8E02-7A83-7058-E10C93C06E6E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546FF7D7-1501-736C-9312-F9749C193418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90A2F779-32CA-6BD4-4FAA-F84272228233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2FF1F09-04ED-D226-DA13-0F3BDD0BB666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2C2E7FA-94AA-06F0-B262-C1686BBD18F6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3285D30-1CA4-3672-6FC4-7272B001D419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46" name="圆角矩形 45">
            <a:hlinkClick r:id="" action="ppaction://noaction"/>
            <a:extLst>
              <a:ext uri="{FF2B5EF4-FFF2-40B4-BE49-F238E27FC236}">
                <a16:creationId xmlns:a16="http://schemas.microsoft.com/office/drawing/2014/main" id="{BA1C38B6-36AB-C53F-2848-0310E097D41C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圆角矩形 46">
            <a:hlinkClick r:id="" action="ppaction://noaction"/>
            <a:extLst>
              <a:ext uri="{FF2B5EF4-FFF2-40B4-BE49-F238E27FC236}">
                <a16:creationId xmlns:a16="http://schemas.microsoft.com/office/drawing/2014/main" id="{016B1CD6-DC22-2A16-CDD2-A67476500043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hlinkClick r:id="" action="ppaction://noaction"/>
            <a:extLst>
              <a:ext uri="{FF2B5EF4-FFF2-40B4-BE49-F238E27FC236}">
                <a16:creationId xmlns:a16="http://schemas.microsoft.com/office/drawing/2014/main" id="{696B5437-2609-AD14-F178-9626452D2933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圆角矩形 48">
            <a:hlinkClick r:id="" action="ppaction://noaction"/>
            <a:extLst>
              <a:ext uri="{FF2B5EF4-FFF2-40B4-BE49-F238E27FC236}">
                <a16:creationId xmlns:a16="http://schemas.microsoft.com/office/drawing/2014/main" id="{0089D95F-3726-BAD9-499E-500F60A73DA4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圆角矩形 49">
            <a:hlinkClick r:id="" action="ppaction://noaction"/>
            <a:extLst>
              <a:ext uri="{FF2B5EF4-FFF2-40B4-BE49-F238E27FC236}">
                <a16:creationId xmlns:a16="http://schemas.microsoft.com/office/drawing/2014/main" id="{2BC5CEDB-A877-F913-4D99-D5F86F90694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圆角矩形 50">
            <a:hlinkClick r:id="" action="ppaction://noaction"/>
            <a:extLst>
              <a:ext uri="{FF2B5EF4-FFF2-40B4-BE49-F238E27FC236}">
                <a16:creationId xmlns:a16="http://schemas.microsoft.com/office/drawing/2014/main" id="{1B0D4895-3CFA-93AC-72D3-77B8D6497E2B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9CE5880-6195-FB41-595B-EA442F88089E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7C77E77-1D72-861F-4AD7-DC1006EDC53F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A95A6D4-1168-B0AF-A5EC-1EC3BE840F0E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C5AB3F5-D61B-57CE-F93A-1887A8FB605D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E35ACBA-97CC-AE56-ECFF-AA69C2E2958A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957910-712F-752B-0275-13CB9125512D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1EDFDF-B53E-B980-E651-0E45AA935C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6036"/>
          <a:stretch/>
        </p:blipFill>
        <p:spPr>
          <a:xfrm>
            <a:off x="4645956" y="1237126"/>
            <a:ext cx="2941384" cy="43837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rgbClr val="464B53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50386" y="1437639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809347" y="1618371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805255" y="17393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滑动来关机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41098" y="165861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62200" y="175993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26" name="矩形 25">
            <a:extLst>
              <a:ext uri="{FF2B5EF4-FFF2-40B4-BE49-F238E27FC236}">
                <a16:creationId xmlns:a16="http://schemas.microsoft.com/office/drawing/2014/main" id="{29C9410A-FD0D-C300-DD07-00F92A3E1BFB}"/>
              </a:ext>
            </a:extLst>
          </p:cNvPr>
          <p:cNvSpPr/>
          <p:nvPr/>
        </p:nvSpPr>
        <p:spPr>
          <a:xfrm>
            <a:off x="-5166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27" name="矩形 26">
            <a:extLst>
              <a:ext uri="{FF2B5EF4-FFF2-40B4-BE49-F238E27FC236}">
                <a16:creationId xmlns:a16="http://schemas.microsoft.com/office/drawing/2014/main" id="{EEC0C465-EDC7-0152-6041-4A2CDC4CC076}"/>
              </a:ext>
            </a:extLst>
          </p:cNvPr>
          <p:cNvSpPr/>
          <p:nvPr/>
        </p:nvSpPr>
        <p:spPr>
          <a:xfrm>
            <a:off x="7596198" y="7598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8" name="图片 27" descr="电子设备&#10;&#10;描述已自动生成">
            <a:extLst>
              <a:ext uri="{FF2B5EF4-FFF2-40B4-BE49-F238E27FC236}">
                <a16:creationId xmlns:a16="http://schemas.microsoft.com/office/drawing/2014/main" id="{2E8B28C2-A8C4-A248-0A98-0EF6174707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CBA23D-BC4C-F00B-1937-69C42B8ADBAA}"/>
              </a:ext>
            </a:extLst>
          </p:cNvPr>
          <p:cNvSpPr/>
          <p:nvPr/>
        </p:nvSpPr>
        <p:spPr>
          <a:xfrm>
            <a:off x="4646140" y="4648200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hlinkClick r:id="rId16" action="ppaction://hlinksldjump"/>
            <a:extLst>
              <a:ext uri="{FF2B5EF4-FFF2-40B4-BE49-F238E27FC236}">
                <a16:creationId xmlns:a16="http://schemas.microsoft.com/office/drawing/2014/main" id="{A52A97BF-2BBF-274D-56D9-025995A15F2D}"/>
              </a:ext>
            </a:extLst>
          </p:cNvPr>
          <p:cNvSpPr/>
          <p:nvPr/>
        </p:nvSpPr>
        <p:spPr>
          <a:xfrm>
            <a:off x="4799603" y="4849958"/>
            <a:ext cx="2627365" cy="611204"/>
          </a:xfrm>
          <a:prstGeom prst="roundRect">
            <a:avLst/>
          </a:prstGeom>
          <a:gradFill>
            <a:gsLst>
              <a:gs pos="47000">
                <a:srgbClr val="F3FCF7"/>
              </a:gs>
              <a:gs pos="53000">
                <a:srgbClr val="D4F7F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>
                <a:solidFill>
                  <a:schemeClr val="tx1"/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取消</a:t>
            </a:r>
            <a:endParaRPr kumimoji="1" lang="zh-CN" altLang="en-US" sz="2000" dirty="0">
              <a:solidFill>
                <a:schemeClr val="tx1"/>
              </a:solidFill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696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 advClick="0" advTm="0">
        <p159:morph option="byObject"/>
      </p:transition>
    </mc:Choice>
    <mc:Fallback>
      <p:transition spd="med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hlinkClick r:id="rId3" action="ppaction://hlinksldjump"/>
            <a:extLst>
              <a:ext uri="{FF2B5EF4-FFF2-40B4-BE49-F238E27FC236}">
                <a16:creationId xmlns:a16="http://schemas.microsoft.com/office/drawing/2014/main" id="{B978A4A0-4727-BDFD-F6FE-CEE0AAF53BE9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图形用户界面, 文本, 应用程序, 聊天或短信&#10;&#10;描述已自动生成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7F64B24-E67B-7A1E-46A6-770DB40D38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3" name="文本框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BE3B363-A8DD-5FFE-87AF-40C063837944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</p:spTree>
    <p:extLst>
      <p:ext uri="{BB962C8B-B14F-4D97-AF65-F5344CB8AC3E}">
        <p14:creationId xmlns:p14="http://schemas.microsoft.com/office/powerpoint/2010/main" val="41166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5DA8C72-76EE-C47C-D7D4-C9C8E2E78478}"/>
              </a:ext>
            </a:extLst>
          </p:cNvPr>
          <p:cNvSpPr txBox="1"/>
          <p:nvPr/>
        </p:nvSpPr>
        <p:spPr>
          <a:xfrm>
            <a:off x="855624" y="3105834"/>
            <a:ext cx="10480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由小张爱电脑制作，转截请注明出处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免费提供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希望能给个三连</a:t>
            </a:r>
          </a:p>
        </p:txBody>
      </p:sp>
    </p:spTree>
    <p:extLst>
      <p:ext uri="{BB962C8B-B14F-4D97-AF65-F5344CB8AC3E}">
        <p14:creationId xmlns:p14="http://schemas.microsoft.com/office/powerpoint/2010/main" val="41308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 1">
            <a:extLst>
              <a:ext uri="{FF2B5EF4-FFF2-40B4-BE49-F238E27FC236}">
                <a16:creationId xmlns:a16="http://schemas.microsoft.com/office/drawing/2014/main" id="{12524457-E919-2DDB-D6D1-48183651D32D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C63B410B-668A-FB38-DD96-913D83FE10D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A8E79D-B5CF-9886-BB88-BB5AED4F4C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26" l="879" r="98340">
                        <a14:foregroundMark x1="31934" y1="10377" x2="17676" y2="24843"/>
                        <a14:foregroundMark x1="17676" y1="24843" x2="21582" y2="11635"/>
                        <a14:foregroundMark x1="21582" y1="11635" x2="29395" y2="5031"/>
                        <a14:foregroundMark x1="29395" y1="5031" x2="29785" y2="4874"/>
                        <a14:foregroundMark x1="6250" y1="22484" x2="25098" y2="6604"/>
                        <a14:foregroundMark x1="25098" y1="6604" x2="32324" y2="3774"/>
                        <a14:foregroundMark x1="32324" y1="3774" x2="46680" y2="16981"/>
                        <a14:foregroundMark x1="30371" y1="26415" x2="27734" y2="29088"/>
                        <a14:foregroundMark x1="66309" y1="79088" x2="88672" y2="60692"/>
                        <a14:foregroundMark x1="64941" y1="57233" x2="70410" y2="71384"/>
                        <a14:foregroundMark x1="82813" y1="49843" x2="90723" y2="55660"/>
                        <a14:foregroundMark x1="90723" y1="55660" x2="89160" y2="67610"/>
                        <a14:foregroundMark x1="89160" y1="67610" x2="75684" y2="79717"/>
                        <a14:foregroundMark x1="75684" y1="79717" x2="68750" y2="83648"/>
                        <a14:foregroundMark x1="68750" y1="83648" x2="61133" y2="83648"/>
                        <a14:foregroundMark x1="61133" y1="83648" x2="23145" y2="50629"/>
                        <a14:foregroundMark x1="1855" y1="31918" x2="62012" y2="94025"/>
                        <a14:foregroundMark x1="62012" y1="94025" x2="76758" y2="88365"/>
                        <a14:foregroundMark x1="879" y1="31132" x2="11719" y2="40094"/>
                        <a14:foregroundMark x1="2246" y1="25314" x2="25879" y2="49214"/>
                        <a14:foregroundMark x1="25879" y1="49214" x2="25391" y2="47956"/>
                        <a14:foregroundMark x1="2246" y1="22013" x2="31152" y2="4403"/>
                        <a14:foregroundMark x1="31152" y1="4403" x2="38672" y2="7075"/>
                        <a14:foregroundMark x1="38672" y1="7075" x2="37849" y2="4203"/>
                        <a14:foregroundMark x1="37012" y1="4560" x2="43652" y2="10849"/>
                        <a14:foregroundMark x1="43652" y1="10849" x2="56934" y2="34277"/>
                        <a14:foregroundMark x1="95117" y1="60849" x2="91797" y2="71855"/>
                        <a14:foregroundMark x1="91797" y1="71855" x2="78711" y2="87107"/>
                        <a14:foregroundMark x1="78711" y1="87107" x2="71289" y2="93396"/>
                        <a14:foregroundMark x1="71289" y1="93396" x2="68457" y2="94340"/>
                        <a14:foregroundMark x1="90137" y1="57547" x2="97656" y2="63836"/>
                        <a14:foregroundMark x1="86230" y1="48270" x2="93066" y2="54560"/>
                        <a14:foregroundMark x1="93066" y1="54560" x2="98340" y2="63050"/>
                        <a14:foregroundMark x1="98340" y1="63050" x2="95605" y2="74214"/>
                        <a14:foregroundMark x1="95605" y1="74214" x2="82227" y2="84434"/>
                        <a14:foregroundMark x1="82227" y1="84434" x2="82813" y2="81918"/>
                        <a14:foregroundMark x1="78223" y1="88365" x2="83984" y2="84591"/>
                        <a14:foregroundMark x1="96582" y1="73899" x2="98047" y2="71384"/>
                        <a14:foregroundMark x1="40756" y1="4562" x2="92285" y2="51258"/>
                        <a14:foregroundMark x1="92285" y1="51258" x2="92285" y2="51258"/>
                        <a14:foregroundMark x1="1971" y1="34401" x2="6641" y2="36950"/>
                        <a14:foregroundMark x1="37402" y1="2201" x2="41797" y2="6761"/>
                        <a14:foregroundMark x1="37207" y1="1415" x2="36914" y2="943"/>
                        <a14:foregroundMark x1="36914" y1="943" x2="36914" y2="1101"/>
                        <a14:foregroundMark x1="38771" y1="1659" x2="40160" y2="2727"/>
                        <a14:foregroundMark x1="36816" y1="157" x2="38301" y2="1298"/>
                        <a14:foregroundMark x1="62988" y1="96226" x2="69727" y2="94340"/>
                        <a14:backgroundMark x1="23828" y1="2673" x2="27344" y2="157"/>
                        <a14:backgroundMark x1="27051" y1="3302" x2="32129" y2="157"/>
                        <a14:backgroundMark x1="98" y1="34591" x2="1172" y2="35692"/>
                        <a14:backgroundMark x1="40723" y1="2201" x2="39453" y2="0"/>
                        <a14:backgroundMark x1="38574" y1="943" x2="37988" y2="157"/>
                        <a14:backgroundMark x1="78418" y1="90881" x2="66602" y2="99843"/>
                        <a14:backgroundMark x1="56055" y1="96541" x2="61426" y2="99843"/>
                        <a14:backgroundMark x1="59375" y1="99371" x2="69434" y2="99371"/>
                        <a14:backgroundMark x1="69434" y1="99371" x2="71484" y2="98899"/>
                        <a14:backgroundMark x1="99609" y1="58962" x2="99609" y2="59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88" y="-12696"/>
            <a:ext cx="11062252" cy="6870696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F2B30C-14FD-DEBF-5C97-056C5732AA4F}"/>
              </a:ext>
            </a:extLst>
          </p:cNvPr>
          <p:cNvSpPr txBox="1"/>
          <p:nvPr/>
        </p:nvSpPr>
        <p:spPr>
          <a:xfrm>
            <a:off x="6858000" y="716468"/>
            <a:ext cx="503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iPhone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模拟器</a:t>
            </a:r>
            <a:endParaRPr kumimoji="1" lang="en-US" altLang="zh-CN" sz="4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" name="图片 6" descr="图形用户界面, 文本, 应用程序, 聊天或短信&#10;&#10;描述已自动生成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56C784-0F36-FDF6-3D8A-0C7EE2AAF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2936928"/>
            <a:ext cx="3175000" cy="984143"/>
          </a:xfrm>
          <a:prstGeom prst="rect">
            <a:avLst/>
          </a:prstGeom>
        </p:spPr>
      </p:pic>
      <p:sp>
        <p:nvSpPr>
          <p:cNvPr id="8" name="文本框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B24F01-18D1-6921-C48E-AA4C3E1CFD54}"/>
              </a:ext>
            </a:extLst>
          </p:cNvPr>
          <p:cNvSpPr txBox="1"/>
          <p:nvPr/>
        </p:nvSpPr>
        <p:spPr>
          <a:xfrm>
            <a:off x="9285126" y="319816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立即启动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82F8885-F316-060E-3B5D-9F0B0B613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400">
                        <a14:foregroundMark x1="22800" y1="16500" x2="39700" y2="16500"/>
                        <a14:foregroundMark x1="28000" y1="23800" x2="27600" y2="34000"/>
                        <a14:foregroundMark x1="11900" y1="14800" x2="14400" y2="14600"/>
                        <a14:foregroundMark x1="74400" y1="14800" x2="80500" y2="15000"/>
                        <a14:foregroundMark x1="69900" y1="15200" x2="69900" y2="59100"/>
                        <a14:foregroundMark x1="69900" y1="59100" x2="69700" y2="58800"/>
                        <a14:foregroundMark x1="88400" y1="19400" x2="88500" y2="59300"/>
                        <a14:foregroundMark x1="88500" y1="59300" x2="86900" y2="61000"/>
                        <a14:foregroundMark x1="60100" y1="16500" x2="59000" y2="62500"/>
                        <a14:foregroundMark x1="14900" y1="13500" x2="41200" y2="10800"/>
                        <a14:foregroundMark x1="41200" y1="10800" x2="41900" y2="12500"/>
                        <a14:foregroundMark x1="58400" y1="12900" x2="77200" y2="11700"/>
                        <a14:foregroundMark x1="77200" y1="11700" x2="85400" y2="12400"/>
                        <a14:foregroundMark x1="85400" y1="12400" x2="87500" y2="19300"/>
                        <a14:foregroundMark x1="87500" y1="19300" x2="83400" y2="73800"/>
                        <a14:foregroundMark x1="83400" y1="73800" x2="79800" y2="80200"/>
                        <a14:foregroundMark x1="79800" y1="80200" x2="77200" y2="80800"/>
                        <a14:foregroundMark x1="24000" y1="25000" x2="24700" y2="38500"/>
                        <a14:foregroundMark x1="88200" y1="12500" x2="89400" y2="84400"/>
                        <a14:foregroundMark x1="90900" y1="12500" x2="89900" y2="83500"/>
                        <a14:foregroundMark x1="91600" y1="35000" x2="92400" y2="72900"/>
                        <a14:foregroundMark x1="77200" y1="27300" x2="77200" y2="28100"/>
                        <a14:foregroundMark x1="68700" y1="25100" x2="68400" y2="39500"/>
                        <a14:foregroundMark x1="54300" y1="23400" x2="59700" y2="74700"/>
                        <a14:foregroundMark x1="54300" y1="35000" x2="55600" y2="78700"/>
                        <a14:foregroundMark x1="77400" y1="52500" x2="73200" y2="75000"/>
                        <a14:foregroundMark x1="66700" y1="26800" x2="66800" y2="31900"/>
                        <a14:foregroundMark x1="79000" y1="42200" x2="78100" y2="52100"/>
                        <a14:foregroundMark x1="85900" y1="65200" x2="85400" y2="72700"/>
                        <a14:foregroundMark x1="85400" y1="72700" x2="85300" y2="72800"/>
                        <a14:foregroundMark x1="77000" y1="44700" x2="75100" y2="56200"/>
                        <a14:foregroundMark x1="72800" y1="62500" x2="67000" y2="82100"/>
                        <a14:foregroundMark x1="67000" y1="82100" x2="66700" y2="81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97"/>
            <a:ext cx="6858000" cy="6858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图片 9" descr="图形用户界面, 文本, 应用程序, 聊天或短信&#10;&#10;描述已自动生成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FE5FC85-7CEB-911F-C609-E90C9B51E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11" name="文本框 1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D2BEB38-D34D-2277-3110-F7572660E762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</p:spTree>
    <p:extLst>
      <p:ext uri="{BB962C8B-B14F-4D97-AF65-F5344CB8AC3E}">
        <p14:creationId xmlns:p14="http://schemas.microsoft.com/office/powerpoint/2010/main" val="3880020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EBBFF"/>
            </a:gs>
            <a:gs pos="75000">
              <a:srgbClr val="3560B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978A4A0-4727-BDFD-F6FE-CEE0AAF53BE9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0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99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EBBFF"/>
            </a:gs>
            <a:gs pos="75000">
              <a:srgbClr val="3560B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66C789-6388-9BD3-5CA8-1C182CAC2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42" b="89720" l="9859" r="89859">
                        <a14:foregroundMark x1="55211" y1="13084" x2="55211" y2="13084"/>
                        <a14:foregroundMark x1="59437" y1="6542" x2="59437" y2="6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470" y="2833351"/>
            <a:ext cx="1694755" cy="15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>
            <a:hlinkClick r:id="" action="ppaction://noaction"/>
            <a:extLst>
              <a:ext uri="{FF2B5EF4-FFF2-40B4-BE49-F238E27FC236}">
                <a16:creationId xmlns:a16="http://schemas.microsoft.com/office/drawing/2014/main" id="{4D09D9B9-6B56-ECC4-F571-519190D6A58D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圆角矩形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E45155-7239-0218-50AB-0DB66C83AF9D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hlinkClick r:id="" action="ppaction://noaction"/>
            <a:extLst>
              <a:ext uri="{FF2B5EF4-FFF2-40B4-BE49-F238E27FC236}">
                <a16:creationId xmlns:a16="http://schemas.microsoft.com/office/drawing/2014/main" id="{00527AB9-F78E-6E75-9718-BC9F11813876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98C006BF-A0CB-5B35-F748-4E3A2EC75674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29E1A53-FF86-D687-9403-E138FC3791A3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896F23-653F-31A9-2A2F-5C0D62D06170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6D3AD9B-44CF-9294-EAE5-4050D1BD5446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2CFE498-E724-0EB8-1E10-A1CE43C9201D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圆角矩形 39">
            <a:hlinkClick r:id="" action="ppaction://noaction"/>
            <a:extLst>
              <a:ext uri="{FF2B5EF4-FFF2-40B4-BE49-F238E27FC236}">
                <a16:creationId xmlns:a16="http://schemas.microsoft.com/office/drawing/2014/main" id="{24400B90-8E02-7A83-7058-E10C93C06E6E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546FF7D7-1501-736C-9312-F9749C193418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90A2F779-32CA-6BD4-4FAA-F84272228233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2FF1F09-04ED-D226-DA13-0F3BDD0BB666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2C2E7FA-94AA-06F0-B262-C1686BBD18F6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3285D30-1CA4-3672-6FC4-7272B001D419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46" name="圆角矩形 45">
            <a:hlinkClick r:id="" action="ppaction://noaction"/>
            <a:extLst>
              <a:ext uri="{FF2B5EF4-FFF2-40B4-BE49-F238E27FC236}">
                <a16:creationId xmlns:a16="http://schemas.microsoft.com/office/drawing/2014/main" id="{BA1C38B6-36AB-C53F-2848-0310E097D41C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圆角矩形 46">
            <a:hlinkClick r:id="" action="ppaction://noaction"/>
            <a:extLst>
              <a:ext uri="{FF2B5EF4-FFF2-40B4-BE49-F238E27FC236}">
                <a16:creationId xmlns:a16="http://schemas.microsoft.com/office/drawing/2014/main" id="{016B1CD6-DC22-2A16-CDD2-A67476500043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hlinkClick r:id="" action="ppaction://noaction"/>
            <a:extLst>
              <a:ext uri="{FF2B5EF4-FFF2-40B4-BE49-F238E27FC236}">
                <a16:creationId xmlns:a16="http://schemas.microsoft.com/office/drawing/2014/main" id="{696B5437-2609-AD14-F178-9626452D2933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圆角矩形 48">
            <a:hlinkClick r:id="" action="ppaction://noaction"/>
            <a:extLst>
              <a:ext uri="{FF2B5EF4-FFF2-40B4-BE49-F238E27FC236}">
                <a16:creationId xmlns:a16="http://schemas.microsoft.com/office/drawing/2014/main" id="{0089D95F-3726-BAD9-499E-500F60A73DA4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圆角矩形 49">
            <a:hlinkClick r:id="" action="ppaction://noaction"/>
            <a:extLst>
              <a:ext uri="{FF2B5EF4-FFF2-40B4-BE49-F238E27FC236}">
                <a16:creationId xmlns:a16="http://schemas.microsoft.com/office/drawing/2014/main" id="{2BC5CEDB-A877-F913-4D99-D5F86F90694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圆角矩形 50">
            <a:hlinkClick r:id="" action="ppaction://noaction"/>
            <a:extLst>
              <a:ext uri="{FF2B5EF4-FFF2-40B4-BE49-F238E27FC236}">
                <a16:creationId xmlns:a16="http://schemas.microsoft.com/office/drawing/2014/main" id="{1B0D4895-3CFA-93AC-72D3-77B8D6497E2B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9CE5880-6195-FB41-595B-EA442F88089E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7C77E77-1D72-861F-4AD7-DC1006EDC53F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A95A6D4-1168-B0AF-A5EC-1EC3BE840F0E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C5AB3F5-D61B-57CE-F93A-1887A8FB605D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E35ACBA-97CC-AE56-ECFF-AA69C2E2958A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957910-712F-752B-0275-13CB9125512D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1EDFDF-B53E-B980-E651-0E45AA935C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6036"/>
          <a:stretch/>
        </p:blipFill>
        <p:spPr>
          <a:xfrm>
            <a:off x="4645956" y="1237126"/>
            <a:ext cx="2941384" cy="43837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rgbClr val="464B53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1437640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1385233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1989280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4648200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4828932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49498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4835613" y="4869178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4956715" y="4970499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26" name="矩形 25">
            <a:extLst>
              <a:ext uri="{FF2B5EF4-FFF2-40B4-BE49-F238E27FC236}">
                <a16:creationId xmlns:a16="http://schemas.microsoft.com/office/drawing/2014/main" id="{29C9410A-FD0D-C300-DD07-00F92A3E1BFB}"/>
              </a:ext>
            </a:extLst>
          </p:cNvPr>
          <p:cNvSpPr/>
          <p:nvPr/>
        </p:nvSpPr>
        <p:spPr>
          <a:xfrm>
            <a:off x="-5166" y="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27" name="矩形 26">
            <a:extLst>
              <a:ext uri="{FF2B5EF4-FFF2-40B4-BE49-F238E27FC236}">
                <a16:creationId xmlns:a16="http://schemas.microsoft.com/office/drawing/2014/main" id="{EEC0C465-EDC7-0152-6041-4A2CDC4CC076}"/>
              </a:ext>
            </a:extLst>
          </p:cNvPr>
          <p:cNvSpPr/>
          <p:nvPr/>
        </p:nvSpPr>
        <p:spPr>
          <a:xfrm>
            <a:off x="7596198" y="7598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8" name="图片 27" descr="电子设备&#10;&#10;描述已自动生成">
            <a:extLst>
              <a:ext uri="{FF2B5EF4-FFF2-40B4-BE49-F238E27FC236}">
                <a16:creationId xmlns:a16="http://schemas.microsoft.com/office/drawing/2014/main" id="{2E8B28C2-A8C4-A248-0A98-0EF6174707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29" name="图片 28" descr="电子设备&#10;&#10;描述已自动生成">
            <a:extLst>
              <a:ext uri="{FF2B5EF4-FFF2-40B4-BE49-F238E27FC236}">
                <a16:creationId xmlns:a16="http://schemas.microsoft.com/office/drawing/2014/main" id="{7176DBC9-0038-01E3-27C5-CBC2352678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31" name="圆角矩形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231AB5-A6D7-8588-0011-4CF628ABCCC5}"/>
              </a:ext>
            </a:extLst>
          </p:cNvPr>
          <p:cNvSpPr/>
          <p:nvPr/>
        </p:nvSpPr>
        <p:spPr>
          <a:xfrm>
            <a:off x="4804919" y="4821334"/>
            <a:ext cx="2627365" cy="61120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圆角矩形 1">
            <a:hlinkClick r:id="rId16" action="ppaction://hlinksldjump"/>
            <a:extLst>
              <a:ext uri="{FF2B5EF4-FFF2-40B4-BE49-F238E27FC236}">
                <a16:creationId xmlns:a16="http://schemas.microsoft.com/office/drawing/2014/main" id="{01DC7599-45C4-D80D-4ADF-395BC9E0CACB}"/>
              </a:ext>
            </a:extLst>
          </p:cNvPr>
          <p:cNvSpPr/>
          <p:nvPr/>
        </p:nvSpPr>
        <p:spPr>
          <a:xfrm>
            <a:off x="6647935" y="-86497"/>
            <a:ext cx="654908" cy="23477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16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563BDFE5-DDD6-410A-77DA-BEB6FE2E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5893"/>
          <a:stretch/>
        </p:blipFill>
        <p:spPr>
          <a:xfrm>
            <a:off x="4250634" y="0"/>
            <a:ext cx="36907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A9A1B8-D1F0-B4DC-FDA2-0F9098CC3964}"/>
              </a:ext>
            </a:extLst>
          </p:cNvPr>
          <p:cNvSpPr/>
          <p:nvPr/>
        </p:nvSpPr>
        <p:spPr>
          <a:xfrm>
            <a:off x="4645957" y="1237127"/>
            <a:ext cx="2934659" cy="438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1EDFDF-B53E-B980-E651-0E45AA935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36"/>
          <a:stretch/>
        </p:blipFill>
        <p:spPr>
          <a:xfrm>
            <a:off x="4645956" y="1237126"/>
            <a:ext cx="2941384" cy="43837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654C82-8E3A-1F68-FDEB-44C650A2419F}"/>
              </a:ext>
            </a:extLst>
          </p:cNvPr>
          <p:cNvSpPr/>
          <p:nvPr/>
        </p:nvSpPr>
        <p:spPr>
          <a:xfrm>
            <a:off x="4645954" y="1237125"/>
            <a:ext cx="2941383" cy="200515"/>
          </a:xfrm>
          <a:prstGeom prst="rect">
            <a:avLst/>
          </a:prstGeom>
          <a:solidFill>
            <a:srgbClr val="464B53"/>
          </a:solidFill>
          <a:ln w="9525">
            <a:solidFill>
              <a:srgbClr val="363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CE52D-61BF-2BA3-E6CB-3FFCC8513E5C}"/>
              </a:ext>
            </a:extLst>
          </p:cNvPr>
          <p:cNvSpPr/>
          <p:nvPr/>
        </p:nvSpPr>
        <p:spPr>
          <a:xfrm>
            <a:off x="4646210" y="1437640"/>
            <a:ext cx="2934659" cy="868238"/>
          </a:xfrm>
          <a:prstGeom prst="rect">
            <a:avLst/>
          </a:prstGeom>
          <a:gradFill>
            <a:gsLst>
              <a:gs pos="50000">
                <a:srgbClr val="696E76">
                  <a:alpha val="70000"/>
                </a:srgbClr>
              </a:gs>
              <a:gs pos="51000">
                <a:srgbClr val="39434D">
                  <a:alpha val="70000"/>
                </a:srgbClr>
              </a:gs>
            </a:gsLst>
            <a:lin ang="5400000" scaled="0"/>
          </a:gradFill>
          <a:ln>
            <a:noFill/>
          </a:ln>
          <a:effectLst>
            <a:outerShdw blurRad="18021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29B8B-50E2-418E-2224-DE0C8D3B643D}"/>
              </a:ext>
            </a:extLst>
          </p:cNvPr>
          <p:cNvSpPr txBox="1"/>
          <p:nvPr/>
        </p:nvSpPr>
        <p:spPr>
          <a:xfrm>
            <a:off x="5453836" y="1385233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ln w="6350">
                  <a:solidFill>
                    <a:srgbClr val="363C40"/>
                  </a:solidFill>
                </a:ln>
                <a:solidFill>
                  <a:schemeClr val="bg1"/>
                </a:solidFill>
                <a:latin typeface="Helvetica Light" panose="020B0403020202020204" pitchFamily="34" charset="0"/>
              </a:rPr>
              <a:t>9:41</a:t>
            </a:r>
            <a:endParaRPr kumimoji="1" lang="zh-CN" altLang="en-US" sz="4400" dirty="0">
              <a:ln w="6350">
                <a:solidFill>
                  <a:srgbClr val="363C40"/>
                </a:solidFill>
              </a:ln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8E5161-E513-3822-E630-AFE07B3CB0B8}"/>
              </a:ext>
            </a:extLst>
          </p:cNvPr>
          <p:cNvSpPr txBox="1"/>
          <p:nvPr/>
        </p:nvSpPr>
        <p:spPr>
          <a:xfrm>
            <a:off x="5491507" y="1989280"/>
            <a:ext cx="120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8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月</a:t>
            </a:r>
            <a:r>
              <a:rPr kumimoji="1" lang="en-US" altLang="zh-CN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13</a:t>
            </a:r>
            <a:r>
              <a:rPr kumimoji="1" lang="zh-CN" altLang="en-US" sz="1200" dirty="0">
                <a:ln w="635">
                  <a:noFill/>
                </a:ln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日星期日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40C074-CC3C-461E-557E-6FF56817A3D8}"/>
              </a:ext>
            </a:extLst>
          </p:cNvPr>
          <p:cNvGrpSpPr/>
          <p:nvPr/>
        </p:nvGrpSpPr>
        <p:grpSpPr>
          <a:xfrm>
            <a:off x="7266523" y="1274951"/>
            <a:ext cx="279265" cy="124864"/>
            <a:chOff x="6049354" y="1312775"/>
            <a:chExt cx="1662721" cy="74343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F39B8B3-04A7-E711-05FD-A8A183D4C5E8}"/>
                </a:ext>
              </a:extLst>
            </p:cNvPr>
            <p:cNvSpPr/>
            <p:nvPr/>
          </p:nvSpPr>
          <p:spPr>
            <a:xfrm>
              <a:off x="6049354" y="1312775"/>
              <a:ext cx="1452958" cy="743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D80FD1-CFFF-99BC-8A39-4BB135B08B50}"/>
                </a:ext>
              </a:extLst>
            </p:cNvPr>
            <p:cNvSpPr/>
            <p:nvPr/>
          </p:nvSpPr>
          <p:spPr>
            <a:xfrm>
              <a:off x="6137125" y="1396919"/>
              <a:ext cx="1277415" cy="566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46AE92-C796-019C-0302-62914FC0667E}"/>
                </a:ext>
              </a:extLst>
            </p:cNvPr>
            <p:cNvSpPr/>
            <p:nvPr/>
          </p:nvSpPr>
          <p:spPr>
            <a:xfrm>
              <a:off x="7501159" y="1453968"/>
              <a:ext cx="210916" cy="4847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9F4757F-2B81-EAEB-D28C-746D419321FA}"/>
              </a:ext>
            </a:extLst>
          </p:cNvPr>
          <p:cNvSpPr txBox="1"/>
          <p:nvPr/>
        </p:nvSpPr>
        <p:spPr>
          <a:xfrm>
            <a:off x="6798088" y="121427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000" dirty="0">
                <a:solidFill>
                  <a:schemeClr val="bg1"/>
                </a:solidFill>
                <a:latin typeface="Helvetica Light" panose="020B0403020202020204" pitchFamily="34" charset="0"/>
                <a:ea typeface="PingFang SC" panose="020B0400000000000000" pitchFamily="34" charset="-122"/>
              </a:rPr>
              <a:t>100%</a:t>
            </a:r>
            <a:endParaRPr kumimoji="1" lang="zh-CN" altLang="en-US" sz="1000" dirty="0">
              <a:solidFill>
                <a:schemeClr val="bg1"/>
              </a:solidFill>
              <a:latin typeface="Helvetica Light" panose="020B0403020202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D99DA29-2F48-A25D-D557-6943883D3BC8}"/>
              </a:ext>
            </a:extLst>
          </p:cNvPr>
          <p:cNvSpPr/>
          <p:nvPr/>
        </p:nvSpPr>
        <p:spPr>
          <a:xfrm>
            <a:off x="4645957" y="4648200"/>
            <a:ext cx="2934659" cy="972669"/>
          </a:xfrm>
          <a:prstGeom prst="rect">
            <a:avLst/>
          </a:prstGeom>
          <a:gradFill>
            <a:gsLst>
              <a:gs pos="47000">
                <a:srgbClr val="3E4850">
                  <a:alpha val="70000"/>
                </a:srgbClr>
              </a:gs>
              <a:gs pos="53000">
                <a:srgbClr val="0E1D25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786D860-2EC5-5446-8111-D54E40C322CA}"/>
              </a:ext>
            </a:extLst>
          </p:cNvPr>
          <p:cNvSpPr/>
          <p:nvPr/>
        </p:nvSpPr>
        <p:spPr>
          <a:xfrm>
            <a:off x="4798194" y="4828932"/>
            <a:ext cx="2627365" cy="611204"/>
          </a:xfrm>
          <a:prstGeom prst="roundRect">
            <a:avLst/>
          </a:prstGeom>
          <a:gradFill>
            <a:gsLst>
              <a:gs pos="29000">
                <a:srgbClr val="080B0C"/>
              </a:gs>
              <a:gs pos="78000">
                <a:srgbClr val="252829"/>
              </a:gs>
            </a:gsLst>
            <a:lin ang="5400000" scaled="1"/>
          </a:gradFill>
          <a:ln>
            <a:gradFill>
              <a:gsLst>
                <a:gs pos="12000">
                  <a:srgbClr val="2C3438"/>
                </a:gs>
                <a:gs pos="59000">
                  <a:srgbClr val="72777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7DBC01D-7546-F2F9-BFDE-21BA82A569B0}"/>
              </a:ext>
            </a:extLst>
          </p:cNvPr>
          <p:cNvSpPr txBox="1"/>
          <p:nvPr/>
        </p:nvSpPr>
        <p:spPr>
          <a:xfrm>
            <a:off x="5794101" y="49498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gradFill>
                  <a:gsLst>
                    <a:gs pos="20000">
                      <a:srgbClr val="4F5052"/>
                    </a:gs>
                    <a:gs pos="60000">
                      <a:srgbClr val="4F5052"/>
                    </a:gs>
                    <a:gs pos="40000">
                      <a:srgbClr val="FFFFFF"/>
                    </a:gs>
                  </a:gsLst>
                  <a:lin ang="0" scaled="0"/>
                </a:gradFill>
                <a:latin typeface="Helvetica Light" panose="020B0403020202020204" pitchFamily="34" charset="0"/>
                <a:ea typeface="PingFang SC" panose="020B0400000000000000" pitchFamily="34" charset="-122"/>
              </a:rPr>
              <a:t>滑动来解锁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5277AE9-4437-B514-E4F7-43EF3E32A9DF}"/>
              </a:ext>
            </a:extLst>
          </p:cNvPr>
          <p:cNvSpPr/>
          <p:nvPr/>
        </p:nvSpPr>
        <p:spPr>
          <a:xfrm>
            <a:off x="6724601" y="4874423"/>
            <a:ext cx="655894" cy="530711"/>
          </a:xfrm>
          <a:prstGeom prst="roundRect">
            <a:avLst>
              <a:gd name="adj" fmla="val 10685"/>
            </a:avLst>
          </a:prstGeom>
          <a:gradFill>
            <a:gsLst>
              <a:gs pos="47000">
                <a:srgbClr val="EDEDED"/>
              </a:gs>
              <a:gs pos="53000">
                <a:srgbClr val="B6B6B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6EC4159F-94CF-0D7F-A4B6-6F189C980EFF}"/>
              </a:ext>
            </a:extLst>
          </p:cNvPr>
          <p:cNvSpPr/>
          <p:nvPr/>
        </p:nvSpPr>
        <p:spPr>
          <a:xfrm>
            <a:off x="6845703" y="4975744"/>
            <a:ext cx="413689" cy="328067"/>
          </a:xfrm>
          <a:prstGeom prst="rightArrow">
            <a:avLst>
              <a:gd name="adj1" fmla="val 50000"/>
              <a:gd name="adj2" fmla="val 60646"/>
            </a:avLst>
          </a:prstGeom>
          <a:gradFill>
            <a:gsLst>
              <a:gs pos="45000">
                <a:srgbClr val="ACACAC"/>
              </a:gs>
              <a:gs pos="54000">
                <a:srgbClr val="858585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8A3B927-26FE-2480-4743-D1AB569B2641}"/>
              </a:ext>
            </a:extLst>
          </p:cNvPr>
          <p:cNvSpPr/>
          <p:nvPr/>
        </p:nvSpPr>
        <p:spPr>
          <a:xfrm>
            <a:off x="4652680" y="6194084"/>
            <a:ext cx="2934659" cy="72205"/>
          </a:xfrm>
          <a:prstGeom prst="rect">
            <a:avLst/>
          </a:prstGeom>
          <a:solidFill>
            <a:schemeClr val="bg1">
              <a:alpha val="598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290FB226-2501-F386-A615-DF4E46ADD4A9}"/>
              </a:ext>
            </a:extLst>
          </p:cNvPr>
          <p:cNvSpPr/>
          <p:nvPr/>
        </p:nvSpPr>
        <p:spPr>
          <a:xfrm>
            <a:off x="4652678" y="5683805"/>
            <a:ext cx="2934410" cy="505149"/>
          </a:xfrm>
          <a:prstGeom prst="trapezoid">
            <a:avLst/>
          </a:prstGeom>
          <a:solidFill>
            <a:schemeClr val="bg1">
              <a:alpha val="40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>
            <a:hlinkClick r:id="" action="ppaction://noaction"/>
            <a:extLst>
              <a:ext uri="{FF2B5EF4-FFF2-40B4-BE49-F238E27FC236}">
                <a16:creationId xmlns:a16="http://schemas.microsoft.com/office/drawing/2014/main" id="{4E6C7C5B-AB72-3375-C431-AF80D6550BDC}"/>
              </a:ext>
            </a:extLst>
          </p:cNvPr>
          <p:cNvSpPr/>
          <p:nvPr/>
        </p:nvSpPr>
        <p:spPr>
          <a:xfrm>
            <a:off x="176077" y="177854"/>
            <a:ext cx="565054" cy="5707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D6DEE1-B84D-9D0F-7C97-A7C441155B64}"/>
              </a:ext>
            </a:extLst>
          </p:cNvPr>
          <p:cNvSpPr/>
          <p:nvPr/>
        </p:nvSpPr>
        <p:spPr>
          <a:xfrm>
            <a:off x="176077" y="1029776"/>
            <a:ext cx="565054" cy="57075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hlinkClick r:id="" action="ppaction://noaction"/>
            <a:extLst>
              <a:ext uri="{FF2B5EF4-FFF2-40B4-BE49-F238E27FC236}">
                <a16:creationId xmlns:a16="http://schemas.microsoft.com/office/drawing/2014/main" id="{2EA0C244-88E1-4EA0-52A5-C02BDD165E82}"/>
              </a:ext>
            </a:extLst>
          </p:cNvPr>
          <p:cNvSpPr/>
          <p:nvPr/>
        </p:nvSpPr>
        <p:spPr>
          <a:xfrm>
            <a:off x="898781" y="1029776"/>
            <a:ext cx="565054" cy="57075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圆角矩形 29">
            <a:hlinkClick r:id="" action="ppaction://noaction"/>
            <a:extLst>
              <a:ext uri="{FF2B5EF4-FFF2-40B4-BE49-F238E27FC236}">
                <a16:creationId xmlns:a16="http://schemas.microsoft.com/office/drawing/2014/main" id="{F0CB0E1A-A1A5-813C-3000-DF846B2F9CD1}"/>
              </a:ext>
            </a:extLst>
          </p:cNvPr>
          <p:cNvSpPr/>
          <p:nvPr/>
        </p:nvSpPr>
        <p:spPr>
          <a:xfrm>
            <a:off x="880423" y="177852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0B149A3-59D7-F33A-87CF-733CB87A6A60}"/>
              </a:ext>
            </a:extLst>
          </p:cNvPr>
          <p:cNvSpPr txBox="1"/>
          <p:nvPr/>
        </p:nvSpPr>
        <p:spPr>
          <a:xfrm>
            <a:off x="224281" y="76616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1AF9F23-D06B-F2D2-9E11-042072F706BA}"/>
              </a:ext>
            </a:extLst>
          </p:cNvPr>
          <p:cNvSpPr txBox="1"/>
          <p:nvPr/>
        </p:nvSpPr>
        <p:spPr>
          <a:xfrm>
            <a:off x="164168" y="1612310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youbili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EC8DB33-93B7-0146-A35F-CB3C01E3B536}"/>
              </a:ext>
            </a:extLst>
          </p:cNvPr>
          <p:cNvSpPr txBox="1"/>
          <p:nvPr/>
        </p:nvSpPr>
        <p:spPr>
          <a:xfrm>
            <a:off x="881016" y="1612311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585CDF-0EB6-8EA8-B849-ACBB2C1BFE55}"/>
              </a:ext>
            </a:extLst>
          </p:cNvPr>
          <p:cNvSpPr txBox="1"/>
          <p:nvPr/>
        </p:nvSpPr>
        <p:spPr>
          <a:xfrm>
            <a:off x="826073" y="760474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5" name="圆角矩形 34">
            <a:hlinkClick r:id="" action="ppaction://noaction"/>
            <a:extLst>
              <a:ext uri="{FF2B5EF4-FFF2-40B4-BE49-F238E27FC236}">
                <a16:creationId xmlns:a16="http://schemas.microsoft.com/office/drawing/2014/main" id="{4FB3905F-256C-B069-DC9A-A7C35A761F65}"/>
              </a:ext>
            </a:extLst>
          </p:cNvPr>
          <p:cNvSpPr/>
          <p:nvPr/>
        </p:nvSpPr>
        <p:spPr>
          <a:xfrm>
            <a:off x="241755" y="4421021"/>
            <a:ext cx="565054" cy="57075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圆角矩形 35">
            <a:hlinkClick r:id="" action="ppaction://noaction"/>
            <a:extLst>
              <a:ext uri="{FF2B5EF4-FFF2-40B4-BE49-F238E27FC236}">
                <a16:creationId xmlns:a16="http://schemas.microsoft.com/office/drawing/2014/main" id="{1A07B042-7A15-4D7A-CDB5-CA019D883A7E}"/>
              </a:ext>
            </a:extLst>
          </p:cNvPr>
          <p:cNvSpPr/>
          <p:nvPr/>
        </p:nvSpPr>
        <p:spPr>
          <a:xfrm>
            <a:off x="210411" y="5957219"/>
            <a:ext cx="565054" cy="57075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圆角矩形 36">
            <a:hlinkClick r:id="" action="ppaction://noaction"/>
            <a:extLst>
              <a:ext uri="{FF2B5EF4-FFF2-40B4-BE49-F238E27FC236}">
                <a16:creationId xmlns:a16="http://schemas.microsoft.com/office/drawing/2014/main" id="{6B23455D-BE93-C6A3-856A-434D101D6510}"/>
              </a:ext>
            </a:extLst>
          </p:cNvPr>
          <p:cNvSpPr/>
          <p:nvPr/>
        </p:nvSpPr>
        <p:spPr>
          <a:xfrm>
            <a:off x="926586" y="5957218"/>
            <a:ext cx="565054" cy="57075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B01C585-57AB-4B66-ABFF-BDEBC7EE722B}"/>
              </a:ext>
            </a:extLst>
          </p:cNvPr>
          <p:cNvSpPr txBox="1"/>
          <p:nvPr/>
        </p:nvSpPr>
        <p:spPr>
          <a:xfrm>
            <a:off x="264670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7AB16BF-D3B5-A6EE-89BA-DB8F1E0DB883}"/>
              </a:ext>
            </a:extLst>
          </p:cNvPr>
          <p:cNvSpPr txBox="1"/>
          <p:nvPr/>
        </p:nvSpPr>
        <p:spPr>
          <a:xfrm>
            <a:off x="980845" y="650540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029A9B-A0A5-0184-9CC6-0FC3DA598168}"/>
              </a:ext>
            </a:extLst>
          </p:cNvPr>
          <p:cNvSpPr txBox="1"/>
          <p:nvPr/>
        </p:nvSpPr>
        <p:spPr>
          <a:xfrm>
            <a:off x="296373" y="50035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41" name="圆角矩形 40">
            <a:hlinkClick r:id="" action="ppaction://noaction"/>
            <a:extLst>
              <a:ext uri="{FF2B5EF4-FFF2-40B4-BE49-F238E27FC236}">
                <a16:creationId xmlns:a16="http://schemas.microsoft.com/office/drawing/2014/main" id="{D17EDDD3-7333-D177-374C-00F1E942B8D2}"/>
              </a:ext>
            </a:extLst>
          </p:cNvPr>
          <p:cNvSpPr/>
          <p:nvPr/>
        </p:nvSpPr>
        <p:spPr>
          <a:xfrm>
            <a:off x="11450869" y="172909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hlinkClick r:id="" action="ppaction://noaction"/>
            <a:extLst>
              <a:ext uri="{FF2B5EF4-FFF2-40B4-BE49-F238E27FC236}">
                <a16:creationId xmlns:a16="http://schemas.microsoft.com/office/drawing/2014/main" id="{856DFAFB-4373-3372-7387-BD4A8D6DCA19}"/>
              </a:ext>
            </a:extLst>
          </p:cNvPr>
          <p:cNvSpPr/>
          <p:nvPr/>
        </p:nvSpPr>
        <p:spPr>
          <a:xfrm>
            <a:off x="10746523" y="172907"/>
            <a:ext cx="565054" cy="57075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hlinkClick r:id="" action="ppaction://noaction"/>
            <a:extLst>
              <a:ext uri="{FF2B5EF4-FFF2-40B4-BE49-F238E27FC236}">
                <a16:creationId xmlns:a16="http://schemas.microsoft.com/office/drawing/2014/main" id="{C815850D-F816-AF77-BA29-D39BBC06F9B7}"/>
              </a:ext>
            </a:extLst>
          </p:cNvPr>
          <p:cNvSpPr/>
          <p:nvPr/>
        </p:nvSpPr>
        <p:spPr>
          <a:xfrm>
            <a:off x="10749476" y="1014833"/>
            <a:ext cx="565054" cy="57075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hlinkClick r:id="" action="ppaction://noaction"/>
            <a:extLst>
              <a:ext uri="{FF2B5EF4-FFF2-40B4-BE49-F238E27FC236}">
                <a16:creationId xmlns:a16="http://schemas.microsoft.com/office/drawing/2014/main" id="{CA0E8567-C7FB-C829-918D-335DA05C99AC}"/>
              </a:ext>
            </a:extLst>
          </p:cNvPr>
          <p:cNvSpPr/>
          <p:nvPr/>
        </p:nvSpPr>
        <p:spPr>
          <a:xfrm>
            <a:off x="11450869" y="1009703"/>
            <a:ext cx="565054" cy="57075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圆角矩形 44">
            <a:hlinkClick r:id="" action="ppaction://noaction"/>
            <a:extLst>
              <a:ext uri="{FF2B5EF4-FFF2-40B4-BE49-F238E27FC236}">
                <a16:creationId xmlns:a16="http://schemas.microsoft.com/office/drawing/2014/main" id="{AE0D9A99-E90C-BB5E-459F-2ACE2C3F73A2}"/>
              </a:ext>
            </a:extLst>
          </p:cNvPr>
          <p:cNvSpPr/>
          <p:nvPr/>
        </p:nvSpPr>
        <p:spPr>
          <a:xfrm>
            <a:off x="11418679" y="5986468"/>
            <a:ext cx="565054" cy="57075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圆角矩形 45">
            <a:hlinkClick r:id="" action="ppaction://noaction"/>
            <a:extLst>
              <a:ext uri="{FF2B5EF4-FFF2-40B4-BE49-F238E27FC236}">
                <a16:creationId xmlns:a16="http://schemas.microsoft.com/office/drawing/2014/main" id="{B1DCE247-5209-50B4-0D15-8BF649BFA03C}"/>
              </a:ext>
            </a:extLst>
          </p:cNvPr>
          <p:cNvSpPr/>
          <p:nvPr/>
        </p:nvSpPr>
        <p:spPr>
          <a:xfrm>
            <a:off x="10619529" y="5910565"/>
            <a:ext cx="704344" cy="71144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6FEBC91-55F9-3C34-93C4-5D4D6F92923E}"/>
              </a:ext>
            </a:extLst>
          </p:cNvPr>
          <p:cNvSpPr txBox="1"/>
          <p:nvPr/>
        </p:nvSpPr>
        <p:spPr>
          <a:xfrm>
            <a:off x="10804309" y="76121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7642A11-F927-1389-CAA3-31128A155873}"/>
              </a:ext>
            </a:extLst>
          </p:cNvPr>
          <p:cNvSpPr txBox="1"/>
          <p:nvPr/>
        </p:nvSpPr>
        <p:spPr>
          <a:xfrm>
            <a:off x="11502316" y="75553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2B9FB36-3AF9-03A6-4DE0-5CBA4592FB83}"/>
              </a:ext>
            </a:extLst>
          </p:cNvPr>
          <p:cNvSpPr txBox="1"/>
          <p:nvPr/>
        </p:nvSpPr>
        <p:spPr>
          <a:xfrm>
            <a:off x="10721268" y="653465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97710BA-7F52-3B2E-3DEE-5EC5CA23366C}"/>
              </a:ext>
            </a:extLst>
          </p:cNvPr>
          <p:cNvSpPr txBox="1"/>
          <p:nvPr/>
        </p:nvSpPr>
        <p:spPr>
          <a:xfrm>
            <a:off x="11464959" y="6528969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2BF8CFA-BC3D-5153-6536-3573FBF83574}"/>
              </a:ext>
            </a:extLst>
          </p:cNvPr>
          <p:cNvSpPr txBox="1"/>
          <p:nvPr/>
        </p:nvSpPr>
        <p:spPr>
          <a:xfrm>
            <a:off x="10733700" y="16081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16E321B-66F8-8656-3C51-DF92C25D2549}"/>
              </a:ext>
            </a:extLst>
          </p:cNvPr>
          <p:cNvSpPr txBox="1"/>
          <p:nvPr/>
        </p:nvSpPr>
        <p:spPr>
          <a:xfrm>
            <a:off x="11426166" y="161231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3357519D-735E-3F45-D994-20DE79C96E6F}"/>
              </a:ext>
            </a:extLst>
          </p:cNvPr>
          <p:cNvSpPr/>
          <p:nvPr/>
        </p:nvSpPr>
        <p:spPr>
          <a:xfrm>
            <a:off x="0" y="-7598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15" name="矩形 14">
            <a:extLst>
              <a:ext uri="{FF2B5EF4-FFF2-40B4-BE49-F238E27FC236}">
                <a16:creationId xmlns:a16="http://schemas.microsoft.com/office/drawing/2014/main" id="{9A4CD200-9106-600D-D9D5-15F8659AEC2A}"/>
              </a:ext>
            </a:extLst>
          </p:cNvPr>
          <p:cNvSpPr/>
          <p:nvPr/>
        </p:nvSpPr>
        <p:spPr>
          <a:xfrm>
            <a:off x="7601364" y="-3799"/>
            <a:ext cx="45958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A2792161-B15A-5292-900C-BB1EB1E0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69198" b="5893"/>
          <a:stretch/>
        </p:blipFill>
        <p:spPr>
          <a:xfrm>
            <a:off x="4250635" y="0"/>
            <a:ext cx="354022" cy="6858000"/>
          </a:xfrm>
          <a:prstGeom prst="rect">
            <a:avLst/>
          </a:prstGeom>
        </p:spPr>
      </p:pic>
      <p:pic>
        <p:nvPicPr>
          <p:cNvPr id="9" name="图片 8" descr="电子设备&#10;&#10;描述已自动生成">
            <a:extLst>
              <a:ext uri="{FF2B5EF4-FFF2-40B4-BE49-F238E27FC236}">
                <a16:creationId xmlns:a16="http://schemas.microsoft.com/office/drawing/2014/main" id="{CC816B07-BB31-1470-5177-996A3E5F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8" t="5872" r="26268" b="5893"/>
          <a:stretch/>
        </p:blipFill>
        <p:spPr>
          <a:xfrm>
            <a:off x="7587341" y="0"/>
            <a:ext cx="354024" cy="6858000"/>
          </a:xfrm>
          <a:prstGeom prst="rect">
            <a:avLst/>
          </a:prstGeom>
        </p:spPr>
      </p:pic>
      <p:pic>
        <p:nvPicPr>
          <p:cNvPr id="2" name="图片 1" descr="电子设备&#10;&#10;描述已自动生成">
            <a:extLst>
              <a:ext uri="{FF2B5EF4-FFF2-40B4-BE49-F238E27FC236}">
                <a16:creationId xmlns:a16="http://schemas.microsoft.com/office/drawing/2014/main" id="{F54678B5-9D43-343A-B673-CEDC9A1BA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5872" r="26268" b="78632"/>
          <a:stretch/>
        </p:blipFill>
        <p:spPr>
          <a:xfrm>
            <a:off x="4250633" y="3799"/>
            <a:ext cx="3690731" cy="1204500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D49C9AA0-F657-20DB-3865-D37971059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7" t="78815" r="26268" b="5893"/>
          <a:stretch/>
        </p:blipFill>
        <p:spPr>
          <a:xfrm>
            <a:off x="4250632" y="5673276"/>
            <a:ext cx="3690731" cy="1188523"/>
          </a:xfrm>
          <a:prstGeom prst="rect">
            <a:avLst/>
          </a:prstGeom>
        </p:spPr>
      </p:pic>
      <p:sp>
        <p:nvSpPr>
          <p:cNvPr id="54" name="圆角矩形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1562B7-B665-7257-88A6-D4418728D996}"/>
              </a:ext>
            </a:extLst>
          </p:cNvPr>
          <p:cNvSpPr/>
          <p:nvPr/>
        </p:nvSpPr>
        <p:spPr>
          <a:xfrm>
            <a:off x="4804919" y="4821334"/>
            <a:ext cx="2627365" cy="61120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98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dirty="0" smtClean="0">
            <a:solidFill>
              <a:schemeClr val="bg1"/>
            </a:solidFill>
            <a:latin typeface="Helvetica Light" panose="020B0403020202020204" pitchFamily="34" charset="0"/>
            <a:ea typeface="PingFang SC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650</Words>
  <Application>Microsoft Macintosh PowerPoint</Application>
  <PresentationFormat>宽屏</PresentationFormat>
  <Paragraphs>425</Paragraphs>
  <Slides>21</Slides>
  <Notes>5</Notes>
  <HiddenSlides>2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LingWai SC Medium</vt:lpstr>
      <vt:lpstr>PingFang SC</vt:lpstr>
      <vt:lpstr>PINGFANG SC LIGHT</vt:lpstr>
      <vt:lpstr>PINGFANG SC LIGHT</vt:lpstr>
      <vt:lpstr>Arial</vt:lpstr>
      <vt:lpstr>Helvetica</vt:lpstr>
      <vt:lpstr>Helvetica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张</dc:creator>
  <cp:lastModifiedBy>小 张</cp:lastModifiedBy>
  <cp:revision>6</cp:revision>
  <dcterms:created xsi:type="dcterms:W3CDTF">2023-08-13T12:54:19Z</dcterms:created>
  <dcterms:modified xsi:type="dcterms:W3CDTF">2023-08-14T06:18:21Z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2023-08-13T14:42:10Z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fee28b42-d450-424d-b211-f8d3d2536b81</vt:lpwstr>
  </property>
  <property fmtid="{D5CDD505-2E9C-101B-9397-08002B2CF9AE}" pid="7" name="MSIP_Label_defa4170-0d19-0005-0004-bc88714345d2_ActionId">
    <vt:lpwstr>42bbe074-7e34-41e6-b6f9-75bdfced7bd2</vt:lpwstr>
  </property>
  <property fmtid="{D5CDD505-2E9C-101B-9397-08002B2CF9AE}" pid="8" name="MSIP_Label_defa4170-0d19-0005-0004-bc88714345d2_ContentBits">
    <vt:lpwstr>0</vt:lpwstr>
  </property>
</Properties>
</file>